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Open Sans SemiBold"/>
      <p:regular r:id="rId99"/>
      <p:bold r:id="rId100"/>
      <p:italic r:id="rId101"/>
      <p:boldItalic r:id="rId102"/>
    </p:embeddedFont>
    <p:embeddedFont>
      <p:font typeface="Josefin Sans"/>
      <p:regular r:id="rId103"/>
      <p:bold r:id="rId104"/>
      <p:italic r:id="rId105"/>
      <p:boldItalic r:id="rId106"/>
    </p:embeddedFont>
    <p:embeddedFont>
      <p:font typeface="Fira Sans Condensed"/>
      <p:regular r:id="rId107"/>
      <p:bold r:id="rId108"/>
      <p:italic r:id="rId109"/>
      <p:boldItalic r:id="rId110"/>
    </p:embeddedFont>
    <p:embeddedFont>
      <p:font typeface="Open Sans"/>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FiraSansCondensed-regular.fntdata"/><Relationship Id="rId106" Type="http://schemas.openxmlformats.org/officeDocument/2006/relationships/font" Target="fonts/JosefinSans-boldItalic.fntdata"/><Relationship Id="rId105" Type="http://schemas.openxmlformats.org/officeDocument/2006/relationships/font" Target="fonts/JosefinSans-italic.fntdata"/><Relationship Id="rId104" Type="http://schemas.openxmlformats.org/officeDocument/2006/relationships/font" Target="fonts/JosefinSans-bold.fntdata"/><Relationship Id="rId109" Type="http://schemas.openxmlformats.org/officeDocument/2006/relationships/font" Target="fonts/FiraSansCondensed-italic.fntdata"/><Relationship Id="rId108" Type="http://schemas.openxmlformats.org/officeDocument/2006/relationships/font" Target="fonts/FiraSansCondensed-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JosefinSans-regular.fntdata"/><Relationship Id="rId102" Type="http://schemas.openxmlformats.org/officeDocument/2006/relationships/font" Target="fonts/OpenSansSemiBold-boldItalic.fntdata"/><Relationship Id="rId101" Type="http://schemas.openxmlformats.org/officeDocument/2006/relationships/font" Target="fonts/OpenSansSemiBold-italic.fntdata"/><Relationship Id="rId100" Type="http://schemas.openxmlformats.org/officeDocument/2006/relationships/font" Target="fonts/OpenSansSemiBol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OpenSansSemiBold-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FiraSansCondensed-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penSans-boldItalic.fntdata"/><Relationship Id="rId18" Type="http://schemas.openxmlformats.org/officeDocument/2006/relationships/slide" Target="slides/slide13.xml"/><Relationship Id="rId113" Type="http://schemas.openxmlformats.org/officeDocument/2006/relationships/font" Target="fonts/OpenSans-italic.fntdata"/><Relationship Id="rId112" Type="http://schemas.openxmlformats.org/officeDocument/2006/relationships/font" Target="fonts/OpenSans-bold.fntdata"/><Relationship Id="rId111" Type="http://schemas.openxmlformats.org/officeDocument/2006/relationships/font" Target="fonts/OpenSans-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c6165a93e8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1" name="Google Shape;1091;g2c6165a93e8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c6165a93e8_3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2c6165a93e8_3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c6165a93e8_3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5" name="Google Shape;1115;g2c6165a93e8_3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c6165a93e8_3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g2c6165a93e8_3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c6165a93e8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g2c6165a93e8_3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c6165a93e8_3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g2c6165a93e8_3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c6165a93e8_3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g2c6165a93e8_3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c6165a93e8_3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2c6165a93e8_3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6" name="Google Shape;12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c6165a93e8_3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2c6165a93e8_3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c6165a93e8_3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2c6165a93e8_3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c6165a93e8_5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5" name="Google Shape;1255;g2c6165a93e8_5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8" name="Google Shape;126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c6165a93e8_3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g2c6165a93e8_3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c6165a93e8_3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g2c6165a93e8_3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c61604c38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2" name="Google Shape;1302;g2c61604c38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c6165a93e8_3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g2c6165a93e8_3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7" name="Google Shape;131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c6165a93e8_3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g2c6165a93e8_3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c6165a93e8_3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1" name="Google Shape;1331;g2c6165a93e8_3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c6165a93e8_3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c6165a93e8_3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c6165a93e8_5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g2c6165a93e8_5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2c6165a93e8_3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2" name="Google Shape;1352;g2c6165a93e8_3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c6165a93e8_3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g2c6165a93e8_3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c6165a93e8_5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9" name="Google Shape;1369;g2c6165a93e8_5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2c6165a93e8_3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g2c6165a93e8_3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c6165a93e8_3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5" name="Google Shape;1385;g2c6165a93e8_3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c6165a93e8_5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2" name="Google Shape;1392;g2c6165a93e8_5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c6165a93e8_3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0" name="Google Shape;1400;g2c6165a93e8_3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c6165a93e8_5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c6165a93e8_5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c6165a93e8_5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c6165a93e8_5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c6165a93e8_5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8" name="Google Shape;1418;g2c6165a93e8_5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c6165a93e8_5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5" name="Google Shape;1425;g2c6165a93e8_5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c6165a93e8_5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c6165a93e8_5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c6165a93e8_5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2c6165a93e8_5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c6165a93e8_5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c6165a93e8_5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c6165a93e8_5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9" name="Google Shape;1459;g2c6165a93e8_5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c6165a93e8_5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6" name="Google Shape;1466;g2c6165a93e8_5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c6165a93e8_5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c6165a93e8_5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c6165a93e8_5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c6165a93e8_5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c6165a93e8_3_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5" name="Google Shape;1485;g2c6165a93e8_3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c6165a93e8_5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g2c6165a93e8_5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c6165a93e8_5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9" name="Google Shape;1499;g2c6165a93e8_5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c6165a93e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2c6165a93e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c6165a93e8_5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5" name="Google Shape;1505;g2c6165a93e8_5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c6165a93e8_5_4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2" name="Google Shape;1512;g2c6165a93e8_5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c6165a93e8_5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8" name="Google Shape;1518;g2c6165a93e8_5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c6165a93e8_5_4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g2c6165a93e8_5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c6165a93e8_5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g2c6165a93e8_5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c6165a93e8_5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0" name="Google Shape;1540;g2c6165a93e8_5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c6165a93e8_5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7" name="Google Shape;1547;g2c6165a93e8_5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c6165a93e8_5_4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4" name="Google Shape;1554;g2c6165a93e8_5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c6165a93e8_5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0" name="Google Shape;1560;g2c6165a93e8_5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c6165a93e8_5_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7" name="Google Shape;1567;g2c6165a93e8_5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c6165a93e8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g2c6165a93e8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2c6165a93e8_5_4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3" name="Google Shape;1573;g2c6165a93e8_5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c6165a93e8_5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0" name="Google Shape;1580;g2c6165a93e8_5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c6165a93e8_3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6" name="Google Shape;1586;g2c6165a93e8_3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c6165a93e8_5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g2c6165a93e8_5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c6165a93e8_5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g2c6165a93e8_5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c6165a93e8_3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g2c6165a93e8_3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c6165a93e8_3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2" name="Google Shape;1612;g2c6165a93e8_3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2c6165a93e8_5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9" name="Google Shape;1619;g2c6165a93e8_5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c6165a93e8_3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6" name="Google Shape;1626;g2c6165a93e8_3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2c6165a93e8_3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4" name="Google Shape;1634;g2c6165a93e8_3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c6165a93e8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2c6165a93e8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c6165a93e8_3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0" name="Google Shape;1640;g2c6165a93e8_3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2c6165a93e8_3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8" name="Google Shape;1648;g2c6165a93e8_3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c6165a93e8_3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g2c6165a93e8_3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c6165a93e8_3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g2c6165a93e8_3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78600" y="1484550"/>
            <a:ext cx="7787100" cy="2086500"/>
          </a:xfrm>
          <a:prstGeom prst="rect">
            <a:avLst/>
          </a:prstGeom>
          <a:noFill/>
          <a:ln>
            <a:noFill/>
          </a:ln>
        </p:spPr>
        <p:txBody>
          <a:bodyPr anchorCtr="0" anchor="ctr" bIns="91425" lIns="91425" spcFirstLastPara="1" rIns="91425" wrap="square" tIns="91425">
            <a:noAutofit/>
          </a:bodyPr>
          <a:lstStyle>
            <a:lvl1pPr lvl="0" algn="ctr">
              <a:lnSpc>
                <a:spcPct val="125000"/>
              </a:lnSpc>
              <a:spcBef>
                <a:spcPts val="0"/>
              </a:spcBef>
              <a:spcAft>
                <a:spcPts val="0"/>
              </a:spcAft>
              <a:buSzPts val="5200"/>
              <a:buNone/>
              <a:defRPr sz="5500">
                <a:solidFill>
                  <a:schemeClr val="dk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2547575" y="3466725"/>
            <a:ext cx="4048800" cy="38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5400000">
            <a:off x="-1867025" y="1013175"/>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229260" y="3396805"/>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315040">
            <a:off x="-236345" y="4475012"/>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3282713" y="47691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927300" y="4210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55488" y="29082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4257175" y="4901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1559288" y="39105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rot="-5400000">
            <a:off x="6110254" y="2527892"/>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5744675" y="-169359"/>
            <a:ext cx="3627772" cy="1869298"/>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flipH="1" rot="10484934">
            <a:off x="7292455" y="-348495"/>
            <a:ext cx="2087045" cy="98416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57" name="Shape 157"/>
        <p:cNvGrpSpPr/>
        <p:nvPr/>
      </p:nvGrpSpPr>
      <p:grpSpPr>
        <a:xfrm>
          <a:off x="0" y="0"/>
          <a:ext cx="0" cy="0"/>
          <a:chOff x="0" y="0"/>
          <a:chExt cx="0" cy="0"/>
        </a:xfrm>
      </p:grpSpPr>
      <p:sp>
        <p:nvSpPr>
          <p:cNvPr id="158" name="Google Shape;158;p11"/>
          <p:cNvSpPr txBox="1"/>
          <p:nvPr>
            <p:ph type="title"/>
          </p:nvPr>
        </p:nvSpPr>
        <p:spPr>
          <a:xfrm>
            <a:off x="710525" y="1974875"/>
            <a:ext cx="2073600" cy="119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9" name="Google Shape;159;p11"/>
          <p:cNvSpPr/>
          <p:nvPr/>
        </p:nvSpPr>
        <p:spPr>
          <a:xfrm rot="5400000">
            <a:off x="6103527" y="2087160"/>
            <a:ext cx="5127422" cy="953525"/>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1"/>
          <p:cNvSpPr/>
          <p:nvPr/>
        </p:nvSpPr>
        <p:spPr>
          <a:xfrm rot="5400000">
            <a:off x="6173920" y="2173333"/>
            <a:ext cx="5143202" cy="796959"/>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1"/>
          <p:cNvSpPr/>
          <p:nvPr/>
        </p:nvSpPr>
        <p:spPr>
          <a:xfrm flipH="1" rot="5400000">
            <a:off x="6143644" y="2143144"/>
            <a:ext cx="5143337" cy="85737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1"/>
          <p:cNvSpPr/>
          <p:nvPr/>
        </p:nvSpPr>
        <p:spPr>
          <a:xfrm rot="10800000">
            <a:off x="8190469" y="29254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1"/>
          <p:cNvSpPr/>
          <p:nvPr/>
        </p:nvSpPr>
        <p:spPr>
          <a:xfrm rot="10800000">
            <a:off x="8438581" y="180910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1"/>
          <p:cNvSpPr/>
          <p:nvPr/>
        </p:nvSpPr>
        <p:spPr>
          <a:xfrm>
            <a:off x="8223019" y="45065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1"/>
          <p:cNvSpPr/>
          <p:nvPr/>
        </p:nvSpPr>
        <p:spPr>
          <a:xfrm rot="10800000">
            <a:off x="8093069" y="3575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166" name="Shape 166"/>
        <p:cNvGrpSpPr/>
        <p:nvPr/>
      </p:nvGrpSpPr>
      <p:grpSpPr>
        <a:xfrm>
          <a:off x="0" y="0"/>
          <a:ext cx="0" cy="0"/>
          <a:chOff x="0" y="0"/>
          <a:chExt cx="0" cy="0"/>
        </a:xfrm>
      </p:grpSpPr>
      <p:sp>
        <p:nvSpPr>
          <p:cNvPr id="167" name="Google Shape;167;p12"/>
          <p:cNvSpPr txBox="1"/>
          <p:nvPr>
            <p:ph type="title"/>
          </p:nvPr>
        </p:nvSpPr>
        <p:spPr>
          <a:xfrm>
            <a:off x="3145775" y="363275"/>
            <a:ext cx="2852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168" name="Google Shape;168;p12"/>
          <p:cNvSpPr txBox="1"/>
          <p:nvPr>
            <p:ph idx="1" type="subTitle"/>
          </p:nvPr>
        </p:nvSpPr>
        <p:spPr>
          <a:xfrm>
            <a:off x="3328941" y="190447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69" name="Google Shape;169;p12"/>
          <p:cNvSpPr txBox="1"/>
          <p:nvPr>
            <p:ph idx="2" type="subTitle"/>
          </p:nvPr>
        </p:nvSpPr>
        <p:spPr>
          <a:xfrm>
            <a:off x="3610941" y="2223600"/>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170" name="Google Shape;170;p12"/>
          <p:cNvSpPr txBox="1"/>
          <p:nvPr>
            <p:ph idx="3" type="subTitle"/>
          </p:nvPr>
        </p:nvSpPr>
        <p:spPr>
          <a:xfrm>
            <a:off x="659663" y="190447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1" name="Google Shape;171;p12"/>
          <p:cNvSpPr txBox="1"/>
          <p:nvPr>
            <p:ph idx="4" type="subTitle"/>
          </p:nvPr>
        </p:nvSpPr>
        <p:spPr>
          <a:xfrm>
            <a:off x="941663" y="2223600"/>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172" name="Google Shape;172;p12"/>
          <p:cNvSpPr txBox="1"/>
          <p:nvPr>
            <p:ph idx="5" type="subTitle"/>
          </p:nvPr>
        </p:nvSpPr>
        <p:spPr>
          <a:xfrm>
            <a:off x="3328941" y="381450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3" name="Google Shape;173;p12"/>
          <p:cNvSpPr txBox="1"/>
          <p:nvPr>
            <p:ph idx="6" type="subTitle"/>
          </p:nvPr>
        </p:nvSpPr>
        <p:spPr>
          <a:xfrm>
            <a:off x="3610941" y="4133628"/>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174" name="Google Shape;174;p12"/>
          <p:cNvSpPr txBox="1"/>
          <p:nvPr>
            <p:ph idx="7" type="subTitle"/>
          </p:nvPr>
        </p:nvSpPr>
        <p:spPr>
          <a:xfrm>
            <a:off x="659663" y="381450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5" name="Google Shape;175;p12"/>
          <p:cNvSpPr txBox="1"/>
          <p:nvPr>
            <p:ph idx="8" type="subTitle"/>
          </p:nvPr>
        </p:nvSpPr>
        <p:spPr>
          <a:xfrm>
            <a:off x="941663" y="4133628"/>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176" name="Google Shape;176;p12"/>
          <p:cNvSpPr txBox="1"/>
          <p:nvPr>
            <p:ph idx="9" type="subTitle"/>
          </p:nvPr>
        </p:nvSpPr>
        <p:spPr>
          <a:xfrm>
            <a:off x="5998216" y="190447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7" name="Google Shape;177;p12"/>
          <p:cNvSpPr txBox="1"/>
          <p:nvPr>
            <p:ph idx="13" type="subTitle"/>
          </p:nvPr>
        </p:nvSpPr>
        <p:spPr>
          <a:xfrm>
            <a:off x="6280216" y="2223600"/>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178" name="Google Shape;178;p12"/>
          <p:cNvSpPr txBox="1"/>
          <p:nvPr>
            <p:ph idx="14" type="subTitle"/>
          </p:nvPr>
        </p:nvSpPr>
        <p:spPr>
          <a:xfrm>
            <a:off x="5998216" y="381450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9" name="Google Shape;179;p12"/>
          <p:cNvSpPr txBox="1"/>
          <p:nvPr>
            <p:ph idx="15" type="subTitle"/>
          </p:nvPr>
        </p:nvSpPr>
        <p:spPr>
          <a:xfrm>
            <a:off x="6280216" y="4133628"/>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180" name="Google Shape;180;p12"/>
          <p:cNvSpPr/>
          <p:nvPr/>
        </p:nvSpPr>
        <p:spPr>
          <a:xfrm>
            <a:off x="5587299" y="-2095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2"/>
          <p:cNvSpPr/>
          <p:nvPr/>
        </p:nvSpPr>
        <p:spPr>
          <a:xfrm flipH="1" rot="10800000">
            <a:off x="6906325" y="-5251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2"/>
          <p:cNvSpPr/>
          <p:nvPr/>
        </p:nvSpPr>
        <p:spPr>
          <a:xfrm rot="-3279262">
            <a:off x="7901589" y="-9730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2"/>
          <p:cNvSpPr/>
          <p:nvPr/>
        </p:nvSpPr>
        <p:spPr>
          <a:xfrm rot="10800000">
            <a:off x="6406991" y="1135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2"/>
          <p:cNvSpPr/>
          <p:nvPr/>
        </p:nvSpPr>
        <p:spPr>
          <a:xfrm rot="10800000">
            <a:off x="8154416" y="3498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2"/>
          <p:cNvSpPr/>
          <p:nvPr/>
        </p:nvSpPr>
        <p:spPr>
          <a:xfrm rot="10800000">
            <a:off x="7681066" y="7390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2"/>
          <p:cNvSpPr/>
          <p:nvPr/>
        </p:nvSpPr>
        <p:spPr>
          <a:xfrm flipH="1">
            <a:off x="-3333926" y="-2107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2"/>
          <p:cNvSpPr/>
          <p:nvPr/>
        </p:nvSpPr>
        <p:spPr>
          <a:xfrm rot="10800000">
            <a:off x="-142195" y="-5263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2"/>
          <p:cNvSpPr/>
          <p:nvPr/>
        </p:nvSpPr>
        <p:spPr>
          <a:xfrm flipH="1" rot="3279262">
            <a:off x="-162965" y="-9742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2"/>
          <p:cNvSpPr/>
          <p:nvPr/>
        </p:nvSpPr>
        <p:spPr>
          <a:xfrm flipH="1" rot="10800000">
            <a:off x="2572953" y="1123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2"/>
          <p:cNvSpPr/>
          <p:nvPr/>
        </p:nvSpPr>
        <p:spPr>
          <a:xfrm flipH="1" rot="10800000">
            <a:off x="890628" y="3486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2"/>
          <p:cNvSpPr/>
          <p:nvPr/>
        </p:nvSpPr>
        <p:spPr>
          <a:xfrm flipH="1" rot="10800000">
            <a:off x="201303" y="10527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2"/>
          <p:cNvSpPr/>
          <p:nvPr/>
        </p:nvSpPr>
        <p:spPr>
          <a:xfrm flipH="1" rot="10800000">
            <a:off x="1363978" y="7378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2"/>
          <p:cNvSpPr/>
          <p:nvPr/>
        </p:nvSpPr>
        <p:spPr>
          <a:xfrm rot="10800000">
            <a:off x="8843741" y="10539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19">
    <p:spTree>
      <p:nvGrpSpPr>
        <p:cNvPr id="194" name="Shape 194"/>
        <p:cNvGrpSpPr/>
        <p:nvPr/>
      </p:nvGrpSpPr>
      <p:grpSpPr>
        <a:xfrm>
          <a:off x="0" y="0"/>
          <a:ext cx="0" cy="0"/>
          <a:chOff x="0" y="0"/>
          <a:chExt cx="0" cy="0"/>
        </a:xfrm>
      </p:grpSpPr>
      <p:sp>
        <p:nvSpPr>
          <p:cNvPr id="195" name="Google Shape;195;p13"/>
          <p:cNvSpPr txBox="1"/>
          <p:nvPr>
            <p:ph type="title"/>
          </p:nvPr>
        </p:nvSpPr>
        <p:spPr>
          <a:xfrm>
            <a:off x="1098938" y="1256925"/>
            <a:ext cx="2022300" cy="38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196" name="Google Shape;196;p13"/>
          <p:cNvSpPr txBox="1"/>
          <p:nvPr>
            <p:ph idx="1" type="subTitle"/>
          </p:nvPr>
        </p:nvSpPr>
        <p:spPr>
          <a:xfrm>
            <a:off x="1098938" y="1574098"/>
            <a:ext cx="20223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7" name="Google Shape;197;p13"/>
          <p:cNvSpPr txBox="1"/>
          <p:nvPr>
            <p:ph idx="2" type="title"/>
          </p:nvPr>
        </p:nvSpPr>
        <p:spPr>
          <a:xfrm>
            <a:off x="6001463" y="1256925"/>
            <a:ext cx="2022300" cy="38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198" name="Google Shape;198;p13"/>
          <p:cNvSpPr txBox="1"/>
          <p:nvPr>
            <p:ph idx="3" type="subTitle"/>
          </p:nvPr>
        </p:nvSpPr>
        <p:spPr>
          <a:xfrm>
            <a:off x="6001463" y="1574098"/>
            <a:ext cx="20223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9" name="Google Shape;199;p13"/>
          <p:cNvSpPr txBox="1"/>
          <p:nvPr>
            <p:ph idx="4" type="title"/>
          </p:nvPr>
        </p:nvSpPr>
        <p:spPr>
          <a:xfrm>
            <a:off x="1120238" y="3403200"/>
            <a:ext cx="2022300" cy="38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200" name="Google Shape;200;p13"/>
          <p:cNvSpPr txBox="1"/>
          <p:nvPr>
            <p:ph idx="5" type="subTitle"/>
          </p:nvPr>
        </p:nvSpPr>
        <p:spPr>
          <a:xfrm>
            <a:off x="1120238" y="3720373"/>
            <a:ext cx="20223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1" name="Google Shape;201;p13"/>
          <p:cNvSpPr txBox="1"/>
          <p:nvPr>
            <p:ph idx="6" type="title"/>
          </p:nvPr>
        </p:nvSpPr>
        <p:spPr>
          <a:xfrm>
            <a:off x="6022763" y="3403200"/>
            <a:ext cx="2022300" cy="38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202" name="Google Shape;202;p13"/>
          <p:cNvSpPr txBox="1"/>
          <p:nvPr>
            <p:ph idx="7" type="subTitle"/>
          </p:nvPr>
        </p:nvSpPr>
        <p:spPr>
          <a:xfrm>
            <a:off x="6022763" y="3720373"/>
            <a:ext cx="20223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3" name="Google Shape;203;p13"/>
          <p:cNvSpPr txBox="1"/>
          <p:nvPr>
            <p:ph idx="8" type="title"/>
          </p:nvPr>
        </p:nvSpPr>
        <p:spPr>
          <a:xfrm>
            <a:off x="3550200" y="2330063"/>
            <a:ext cx="2022300" cy="38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204" name="Google Shape;204;p13"/>
          <p:cNvSpPr txBox="1"/>
          <p:nvPr>
            <p:ph idx="9" type="subTitle"/>
          </p:nvPr>
        </p:nvSpPr>
        <p:spPr>
          <a:xfrm>
            <a:off x="3550200" y="2647235"/>
            <a:ext cx="20223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5" name="Google Shape;205;p13"/>
          <p:cNvSpPr/>
          <p:nvPr/>
        </p:nvSpPr>
        <p:spPr>
          <a:xfrm flipH="1" rot="-1518785">
            <a:off x="108221" y="-13636"/>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3"/>
          <p:cNvSpPr/>
          <p:nvPr/>
        </p:nvSpPr>
        <p:spPr>
          <a:xfrm flipH="1" rot="-1519228">
            <a:off x="-502377" y="-7163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3"/>
          <p:cNvSpPr/>
          <p:nvPr/>
        </p:nvSpPr>
        <p:spPr>
          <a:xfrm rot="-1518617">
            <a:off x="-978642" y="-633617"/>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3"/>
          <p:cNvSpPr/>
          <p:nvPr/>
        </p:nvSpPr>
        <p:spPr>
          <a:xfrm>
            <a:off x="-727683" y="4105400"/>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3"/>
          <p:cNvSpPr/>
          <p:nvPr/>
        </p:nvSpPr>
        <p:spPr>
          <a:xfrm flipH="1" rot="1432117">
            <a:off x="-994133" y="4325918"/>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3"/>
          <p:cNvSpPr/>
          <p:nvPr/>
        </p:nvSpPr>
        <p:spPr>
          <a:xfrm rot="855778">
            <a:off x="-1530463" y="4208916"/>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3"/>
          <p:cNvSpPr txBox="1"/>
          <p:nvPr>
            <p:ph idx="13"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212" name="Google Shape;212;p13"/>
          <p:cNvSpPr/>
          <p:nvPr/>
        </p:nvSpPr>
        <p:spPr>
          <a:xfrm rot="5400000">
            <a:off x="2668844" y="1525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3"/>
          <p:cNvSpPr/>
          <p:nvPr/>
        </p:nvSpPr>
        <p:spPr>
          <a:xfrm rot="5400000">
            <a:off x="1006581" y="4467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3"/>
          <p:cNvSpPr/>
          <p:nvPr/>
        </p:nvSpPr>
        <p:spPr>
          <a:xfrm rot="-5400000">
            <a:off x="2012019" y="-1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3"/>
          <p:cNvSpPr/>
          <p:nvPr/>
        </p:nvSpPr>
        <p:spPr>
          <a:xfrm rot="5400000">
            <a:off x="350369" y="38324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16" name="Shape 216"/>
        <p:cNvGrpSpPr/>
        <p:nvPr/>
      </p:nvGrpSpPr>
      <p:grpSpPr>
        <a:xfrm>
          <a:off x="0" y="0"/>
          <a:ext cx="0" cy="0"/>
          <a:chOff x="0" y="0"/>
          <a:chExt cx="0" cy="0"/>
        </a:xfrm>
      </p:grpSpPr>
      <p:sp>
        <p:nvSpPr>
          <p:cNvPr id="217" name="Google Shape;217;p14"/>
          <p:cNvSpPr txBox="1"/>
          <p:nvPr>
            <p:ph type="title"/>
          </p:nvPr>
        </p:nvSpPr>
        <p:spPr>
          <a:xfrm>
            <a:off x="2129125" y="363275"/>
            <a:ext cx="4885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218" name="Google Shape;218;p14"/>
          <p:cNvSpPr/>
          <p:nvPr/>
        </p:nvSpPr>
        <p:spPr>
          <a:xfrm flipH="1">
            <a:off x="-141518"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4"/>
          <p:cNvSpPr/>
          <p:nvPr/>
        </p:nvSpPr>
        <p:spPr>
          <a:xfrm flipH="1" rot="10800000">
            <a:off x="-241297"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4"/>
          <p:cNvSpPr/>
          <p:nvPr/>
        </p:nvSpPr>
        <p:spPr>
          <a:xfrm rot="-10484947">
            <a:off x="-69791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4"/>
          <p:cNvSpPr/>
          <p:nvPr/>
        </p:nvSpPr>
        <p:spPr>
          <a:xfrm flipH="1" rot="10800000">
            <a:off x="1759263"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4"/>
          <p:cNvSpPr/>
          <p:nvPr/>
        </p:nvSpPr>
        <p:spPr>
          <a:xfrm flipH="1" rot="10800000">
            <a:off x="869351"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4"/>
          <p:cNvSpPr/>
          <p:nvPr/>
        </p:nvSpPr>
        <p:spPr>
          <a:xfrm flipH="1" rot="10800000">
            <a:off x="91151" y="12623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2">
    <p:spTree>
      <p:nvGrpSpPr>
        <p:cNvPr id="224" name="Shape 224"/>
        <p:cNvGrpSpPr/>
        <p:nvPr/>
      </p:nvGrpSpPr>
      <p:grpSpPr>
        <a:xfrm>
          <a:off x="0" y="0"/>
          <a:ext cx="0" cy="0"/>
          <a:chOff x="0" y="0"/>
          <a:chExt cx="0" cy="0"/>
        </a:xfrm>
      </p:grpSpPr>
      <p:sp>
        <p:nvSpPr>
          <p:cNvPr id="225" name="Google Shape;225;p15"/>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226" name="Google Shape;226;p15"/>
          <p:cNvSpPr/>
          <p:nvPr/>
        </p:nvSpPr>
        <p:spPr>
          <a:xfrm flipH="1" rot="-3280717">
            <a:off x="7781743" y="3792720"/>
            <a:ext cx="2443146" cy="939983"/>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5"/>
          <p:cNvSpPr/>
          <p:nvPr/>
        </p:nvSpPr>
        <p:spPr>
          <a:xfrm rot="-4712503">
            <a:off x="7628681" y="3954489"/>
            <a:ext cx="3153935" cy="1121083"/>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5"/>
          <p:cNvSpPr/>
          <p:nvPr/>
        </p:nvSpPr>
        <p:spPr>
          <a:xfrm flipH="1" rot="-4136030">
            <a:off x="7516847" y="3617988"/>
            <a:ext cx="3605675" cy="1194680"/>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5"/>
          <p:cNvSpPr/>
          <p:nvPr/>
        </p:nvSpPr>
        <p:spPr>
          <a:xfrm rot="1958429">
            <a:off x="8794263" y="2889380"/>
            <a:ext cx="163525" cy="163525"/>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5"/>
          <p:cNvSpPr/>
          <p:nvPr/>
        </p:nvSpPr>
        <p:spPr>
          <a:xfrm rot="-8839666">
            <a:off x="8871845" y="3947370"/>
            <a:ext cx="98364" cy="98617"/>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5"/>
          <p:cNvSpPr/>
          <p:nvPr/>
        </p:nvSpPr>
        <p:spPr>
          <a:xfrm rot="1958429">
            <a:off x="8441203" y="4487431"/>
            <a:ext cx="163525" cy="163525"/>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2" name="Shape 232"/>
        <p:cNvGrpSpPr/>
        <p:nvPr/>
      </p:nvGrpSpPr>
      <p:grpSpPr>
        <a:xfrm>
          <a:off x="0" y="0"/>
          <a:ext cx="0" cy="0"/>
          <a:chOff x="0" y="0"/>
          <a:chExt cx="0" cy="0"/>
        </a:xfrm>
      </p:grpSpPr>
      <p:sp>
        <p:nvSpPr>
          <p:cNvPr id="233" name="Google Shape;233;p16"/>
          <p:cNvSpPr txBox="1"/>
          <p:nvPr>
            <p:ph idx="1" type="body"/>
          </p:nvPr>
        </p:nvSpPr>
        <p:spPr>
          <a:xfrm>
            <a:off x="718675" y="540000"/>
            <a:ext cx="3411600" cy="9042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dk1"/>
              </a:buClr>
              <a:buSzPts val="1800"/>
              <a:buNone/>
              <a:defRPr b="1" sz="3000">
                <a:solidFill>
                  <a:schemeClr val="lt1"/>
                </a:solidFill>
                <a:latin typeface="Josefin Sans"/>
                <a:ea typeface="Josefin Sans"/>
                <a:cs typeface="Josefin Sans"/>
                <a:sym typeface="Josefin Sans"/>
              </a:defRPr>
            </a:lvl1pPr>
          </a:lstStyle>
          <a:p/>
        </p:txBody>
      </p:sp>
      <p:sp>
        <p:nvSpPr>
          <p:cNvPr id="234" name="Google Shape;234;p16"/>
          <p:cNvSpPr/>
          <p:nvPr/>
        </p:nvSpPr>
        <p:spPr>
          <a:xfrm flipH="1">
            <a:off x="3426309" y="3056502"/>
            <a:ext cx="5986869" cy="212719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p:nvPr/>
        </p:nvSpPr>
        <p:spPr>
          <a:xfrm flipH="1" rot="10800000">
            <a:off x="5737690" y="3381530"/>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6"/>
          <p:cNvSpPr/>
          <p:nvPr/>
        </p:nvSpPr>
        <p:spPr>
          <a:xfrm rot="315040">
            <a:off x="7305814" y="4459737"/>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6"/>
          <p:cNvSpPr/>
          <p:nvPr/>
        </p:nvSpPr>
        <p:spPr>
          <a:xfrm flipH="1">
            <a:off x="5699552" y="47843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6"/>
          <p:cNvSpPr/>
          <p:nvPr/>
        </p:nvSpPr>
        <p:spPr>
          <a:xfrm flipH="1">
            <a:off x="8043764" y="3943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6"/>
          <p:cNvSpPr/>
          <p:nvPr/>
        </p:nvSpPr>
        <p:spPr>
          <a:xfrm flipH="1">
            <a:off x="8476477" y="34271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6"/>
          <p:cNvSpPr/>
          <p:nvPr/>
        </p:nvSpPr>
        <p:spPr>
          <a:xfrm flipH="1">
            <a:off x="7442277" y="35570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1">
    <p:spTree>
      <p:nvGrpSpPr>
        <p:cNvPr id="241" name="Shape 241"/>
        <p:cNvGrpSpPr/>
        <p:nvPr/>
      </p:nvGrpSpPr>
      <p:grpSpPr>
        <a:xfrm>
          <a:off x="0" y="0"/>
          <a:ext cx="0" cy="0"/>
          <a:chOff x="0" y="0"/>
          <a:chExt cx="0" cy="0"/>
        </a:xfrm>
      </p:grpSpPr>
      <p:sp>
        <p:nvSpPr>
          <p:cNvPr id="242" name="Google Shape;242;p17"/>
          <p:cNvSpPr/>
          <p:nvPr/>
        </p:nvSpPr>
        <p:spPr>
          <a:xfrm rot="10800000">
            <a:off x="7575354" y="6363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7"/>
          <p:cNvSpPr/>
          <p:nvPr/>
        </p:nvSpPr>
        <p:spPr>
          <a:xfrm flipH="1" rot="-9367883">
            <a:off x="7131099"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7"/>
          <p:cNvSpPr/>
          <p:nvPr/>
        </p:nvSpPr>
        <p:spPr>
          <a:xfrm rot="-9944222">
            <a:off x="7216014" y="-294645"/>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7"/>
          <p:cNvSpPr txBox="1"/>
          <p:nvPr>
            <p:ph idx="1" type="body"/>
          </p:nvPr>
        </p:nvSpPr>
        <p:spPr>
          <a:xfrm>
            <a:off x="718675" y="3658150"/>
            <a:ext cx="3411600" cy="904200"/>
          </a:xfrm>
          <a:prstGeom prst="rect">
            <a:avLst/>
          </a:prstGeom>
          <a:noFill/>
          <a:ln>
            <a:noFill/>
          </a:ln>
        </p:spPr>
        <p:txBody>
          <a:bodyPr anchorCtr="0" anchor="ctr" bIns="91425" lIns="91425" spcFirstLastPara="1" rIns="91425" wrap="square" tIns="91425">
            <a:noAutofit/>
          </a:bodyPr>
          <a:lstStyle>
            <a:lvl1pPr indent="-342900" lvl="0" marL="457200" algn="l">
              <a:lnSpc>
                <a:spcPct val="100000"/>
              </a:lnSpc>
              <a:spcBef>
                <a:spcPts val="0"/>
              </a:spcBef>
              <a:spcAft>
                <a:spcPts val="0"/>
              </a:spcAft>
              <a:buSzPts val="1800"/>
              <a:buChar char="●"/>
              <a:defRPr b="1" sz="3000">
                <a:solidFill>
                  <a:schemeClr val="lt1"/>
                </a:solidFill>
                <a:latin typeface="Josefin Sans"/>
                <a:ea typeface="Josefin Sans"/>
                <a:cs typeface="Josefin Sans"/>
                <a:sym typeface="Josefin Sans"/>
              </a:defRPr>
            </a:lvl1pPr>
            <a:lvl2pPr indent="-317500" lvl="1" marL="914400" algn="l">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2pPr>
            <a:lvl3pPr indent="-317500" lvl="2" marL="1371600" algn="l">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3pPr>
            <a:lvl4pPr indent="-317500" lvl="3" marL="1828800" algn="l">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4pPr>
            <a:lvl5pPr indent="-317500" lvl="4" marL="2286000" algn="l">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5pPr>
            <a:lvl6pPr indent="-317500" lvl="5" marL="2743200" algn="l">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6pPr>
            <a:lvl7pPr indent="-317500" lvl="6" marL="3200400" algn="l">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7pPr>
            <a:lvl8pPr indent="-317500" lvl="7" marL="3657600" algn="l">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8pPr>
            <a:lvl9pPr indent="-317500" lvl="8" marL="4114800" algn="l">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9pPr>
          </a:lstStyle>
          <a:p/>
        </p:txBody>
      </p:sp>
      <p:sp>
        <p:nvSpPr>
          <p:cNvPr id="246" name="Google Shape;246;p17"/>
          <p:cNvSpPr/>
          <p:nvPr/>
        </p:nvSpPr>
        <p:spPr>
          <a:xfrm rot="5400000">
            <a:off x="8853656" y="8192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7"/>
          <p:cNvSpPr/>
          <p:nvPr/>
        </p:nvSpPr>
        <p:spPr>
          <a:xfrm rot="5400000">
            <a:off x="7501469" y="7192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7"/>
          <p:cNvSpPr/>
          <p:nvPr/>
        </p:nvSpPr>
        <p:spPr>
          <a:xfrm rot="-5400000">
            <a:off x="8196831" y="66660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7"/>
          <p:cNvSpPr/>
          <p:nvPr/>
        </p:nvSpPr>
        <p:spPr>
          <a:xfrm rot="5400000">
            <a:off x="6845256" y="844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4">
    <p:spTree>
      <p:nvGrpSpPr>
        <p:cNvPr id="250" name="Shape 250"/>
        <p:cNvGrpSpPr/>
        <p:nvPr/>
      </p:nvGrpSpPr>
      <p:grpSpPr>
        <a:xfrm>
          <a:off x="0" y="0"/>
          <a:ext cx="0" cy="0"/>
          <a:chOff x="0" y="0"/>
          <a:chExt cx="0" cy="0"/>
        </a:xfrm>
      </p:grpSpPr>
      <p:sp>
        <p:nvSpPr>
          <p:cNvPr id="251" name="Google Shape;251;p18"/>
          <p:cNvSpPr txBox="1"/>
          <p:nvPr>
            <p:ph type="title"/>
          </p:nvPr>
        </p:nvSpPr>
        <p:spPr>
          <a:xfrm flipH="1">
            <a:off x="1031425" y="1334306"/>
            <a:ext cx="3201000" cy="129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p:txBody>
      </p:sp>
      <p:sp>
        <p:nvSpPr>
          <p:cNvPr id="252" name="Google Shape;252;p18"/>
          <p:cNvSpPr txBox="1"/>
          <p:nvPr>
            <p:ph idx="1" type="subTitle"/>
          </p:nvPr>
        </p:nvSpPr>
        <p:spPr>
          <a:xfrm flipH="1">
            <a:off x="1212018" y="2794294"/>
            <a:ext cx="3020400" cy="1167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160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53" name="Google Shape;253;p18"/>
          <p:cNvSpPr/>
          <p:nvPr/>
        </p:nvSpPr>
        <p:spPr>
          <a:xfrm>
            <a:off x="0" y="0"/>
            <a:ext cx="444900" cy="444900"/>
          </a:xfrm>
          <a:prstGeom prst="ellipse">
            <a:avLst/>
          </a:prstGeom>
          <a:solidFill>
            <a:srgbClr val="FF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8"/>
          <p:cNvSpPr/>
          <p:nvPr/>
        </p:nvSpPr>
        <p:spPr>
          <a:xfrm rot="-9281215">
            <a:off x="165301" y="4203731"/>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8"/>
          <p:cNvSpPr/>
          <p:nvPr/>
        </p:nvSpPr>
        <p:spPr>
          <a:xfrm rot="-9280772">
            <a:off x="-445297" y="43965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8"/>
          <p:cNvSpPr/>
          <p:nvPr/>
        </p:nvSpPr>
        <p:spPr>
          <a:xfrm flipH="1" rot="-9281383">
            <a:off x="-921562" y="389883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8"/>
          <p:cNvSpPr/>
          <p:nvPr/>
        </p:nvSpPr>
        <p:spPr>
          <a:xfrm flipH="1" rot="10800000">
            <a:off x="-670603" y="7"/>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8"/>
          <p:cNvSpPr/>
          <p:nvPr/>
        </p:nvSpPr>
        <p:spPr>
          <a:xfrm rot="9367883">
            <a:off x="-937053"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8"/>
          <p:cNvSpPr/>
          <p:nvPr/>
        </p:nvSpPr>
        <p:spPr>
          <a:xfrm rot="-1518617">
            <a:off x="-992817" y="-870267"/>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8"/>
          <p:cNvSpPr/>
          <p:nvPr/>
        </p:nvSpPr>
        <p:spPr>
          <a:xfrm rot="5400000">
            <a:off x="1221931" y="975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8"/>
          <p:cNvSpPr/>
          <p:nvPr/>
        </p:nvSpPr>
        <p:spPr>
          <a:xfrm rot="5400000">
            <a:off x="2202194" y="4596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8"/>
          <p:cNvSpPr/>
          <p:nvPr/>
        </p:nvSpPr>
        <p:spPr>
          <a:xfrm rot="-5400000">
            <a:off x="565106" y="8226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8"/>
          <p:cNvSpPr/>
          <p:nvPr/>
        </p:nvSpPr>
        <p:spPr>
          <a:xfrm rot="5400000">
            <a:off x="1545981" y="3961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41">
    <p:spTree>
      <p:nvGrpSpPr>
        <p:cNvPr id="264" name="Shape 264"/>
        <p:cNvGrpSpPr/>
        <p:nvPr/>
      </p:nvGrpSpPr>
      <p:grpSpPr>
        <a:xfrm>
          <a:off x="0" y="0"/>
          <a:ext cx="0" cy="0"/>
          <a:chOff x="0" y="0"/>
          <a:chExt cx="0" cy="0"/>
        </a:xfrm>
      </p:grpSpPr>
      <p:sp>
        <p:nvSpPr>
          <p:cNvPr id="265" name="Google Shape;265;p19"/>
          <p:cNvSpPr/>
          <p:nvPr/>
        </p:nvSpPr>
        <p:spPr>
          <a:xfrm rot="10800000">
            <a:off x="7300975" y="6354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9"/>
          <p:cNvSpPr/>
          <p:nvPr/>
        </p:nvSpPr>
        <p:spPr>
          <a:xfrm flipH="1" rot="-9367883">
            <a:off x="6856721" y="-33812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9"/>
          <p:cNvSpPr/>
          <p:nvPr/>
        </p:nvSpPr>
        <p:spPr>
          <a:xfrm rot="-9944222">
            <a:off x="6941636" y="-29472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9"/>
          <p:cNvSpPr/>
          <p:nvPr/>
        </p:nvSpPr>
        <p:spPr>
          <a:xfrm flipH="1" rot="5027361">
            <a:off x="7738224" y="4014283"/>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9"/>
          <p:cNvSpPr/>
          <p:nvPr/>
        </p:nvSpPr>
        <p:spPr>
          <a:xfrm flipH="1" rot="10093095">
            <a:off x="6159427" y="4420485"/>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9"/>
          <p:cNvSpPr/>
          <p:nvPr/>
        </p:nvSpPr>
        <p:spPr>
          <a:xfrm flipH="1" rot="10800000">
            <a:off x="6159470" y="4327171"/>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9"/>
          <p:cNvSpPr txBox="1"/>
          <p:nvPr>
            <p:ph type="title"/>
          </p:nvPr>
        </p:nvSpPr>
        <p:spPr>
          <a:xfrm>
            <a:off x="4911600" y="1334300"/>
            <a:ext cx="3201000" cy="146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2" name="Google Shape;272;p19"/>
          <p:cNvSpPr txBox="1"/>
          <p:nvPr>
            <p:ph idx="1" type="subTitle"/>
          </p:nvPr>
        </p:nvSpPr>
        <p:spPr>
          <a:xfrm>
            <a:off x="4911607" y="2794294"/>
            <a:ext cx="3020400" cy="116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16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19"/>
          <p:cNvSpPr/>
          <p:nvPr/>
        </p:nvSpPr>
        <p:spPr>
          <a:xfrm rot="5400000">
            <a:off x="7721131" y="43245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9"/>
          <p:cNvSpPr/>
          <p:nvPr/>
        </p:nvSpPr>
        <p:spPr>
          <a:xfrm rot="5400000">
            <a:off x="7319469" y="8016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9"/>
          <p:cNvSpPr/>
          <p:nvPr/>
        </p:nvSpPr>
        <p:spPr>
          <a:xfrm rot="-5400000">
            <a:off x="7064306" y="4171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9"/>
          <p:cNvSpPr/>
          <p:nvPr/>
        </p:nvSpPr>
        <p:spPr>
          <a:xfrm rot="5400000">
            <a:off x="6663256" y="1668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spTree>
      <p:nvGrpSpPr>
        <p:cNvPr id="277" name="Shape 277"/>
        <p:cNvGrpSpPr/>
        <p:nvPr/>
      </p:nvGrpSpPr>
      <p:grpSpPr>
        <a:xfrm>
          <a:off x="0" y="0"/>
          <a:ext cx="0" cy="0"/>
          <a:chOff x="0" y="0"/>
          <a:chExt cx="0" cy="0"/>
        </a:xfrm>
      </p:grpSpPr>
      <p:sp>
        <p:nvSpPr>
          <p:cNvPr id="278" name="Google Shape;278;p20"/>
          <p:cNvSpPr txBox="1"/>
          <p:nvPr>
            <p:ph type="title"/>
          </p:nvPr>
        </p:nvSpPr>
        <p:spPr>
          <a:xfrm>
            <a:off x="1543350" y="363275"/>
            <a:ext cx="6057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9" name="Google Shape;279;p20"/>
          <p:cNvSpPr txBox="1"/>
          <p:nvPr>
            <p:ph idx="1" type="subTitle"/>
          </p:nvPr>
        </p:nvSpPr>
        <p:spPr>
          <a:xfrm>
            <a:off x="4875632" y="190447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0" name="Google Shape;280;p20"/>
          <p:cNvSpPr txBox="1"/>
          <p:nvPr>
            <p:ph idx="2" type="subTitle"/>
          </p:nvPr>
        </p:nvSpPr>
        <p:spPr>
          <a:xfrm>
            <a:off x="5157563" y="2223600"/>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281" name="Google Shape;281;p20"/>
          <p:cNvSpPr txBox="1"/>
          <p:nvPr>
            <p:ph idx="3" type="subTitle"/>
          </p:nvPr>
        </p:nvSpPr>
        <p:spPr>
          <a:xfrm>
            <a:off x="1782263" y="190447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2" name="Google Shape;282;p20"/>
          <p:cNvSpPr txBox="1"/>
          <p:nvPr>
            <p:ph idx="4" type="subTitle"/>
          </p:nvPr>
        </p:nvSpPr>
        <p:spPr>
          <a:xfrm>
            <a:off x="2064375" y="2223600"/>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283" name="Google Shape;283;p20"/>
          <p:cNvSpPr txBox="1"/>
          <p:nvPr>
            <p:ph idx="5" type="subTitle"/>
          </p:nvPr>
        </p:nvSpPr>
        <p:spPr>
          <a:xfrm>
            <a:off x="4875600" y="381450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4" name="Google Shape;284;p20"/>
          <p:cNvSpPr txBox="1"/>
          <p:nvPr>
            <p:ph idx="6" type="subTitle"/>
          </p:nvPr>
        </p:nvSpPr>
        <p:spPr>
          <a:xfrm>
            <a:off x="5157563" y="4133628"/>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285" name="Google Shape;285;p20"/>
          <p:cNvSpPr txBox="1"/>
          <p:nvPr>
            <p:ph idx="7" type="subTitle"/>
          </p:nvPr>
        </p:nvSpPr>
        <p:spPr>
          <a:xfrm>
            <a:off x="1782263" y="381450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6" name="Google Shape;286;p20"/>
          <p:cNvSpPr txBox="1"/>
          <p:nvPr>
            <p:ph idx="8" type="subTitle"/>
          </p:nvPr>
        </p:nvSpPr>
        <p:spPr>
          <a:xfrm>
            <a:off x="2064375" y="4133628"/>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287" name="Google Shape;287;p20"/>
          <p:cNvSpPr/>
          <p:nvPr/>
        </p:nvSpPr>
        <p:spPr>
          <a:xfrm flipH="1" rot="-5400000">
            <a:off x="-3096997"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0"/>
          <p:cNvSpPr/>
          <p:nvPr/>
        </p:nvSpPr>
        <p:spPr>
          <a:xfrm rot="5400000">
            <a:off x="-1921300" y="309843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0"/>
          <p:cNvSpPr/>
          <p:nvPr/>
        </p:nvSpPr>
        <p:spPr>
          <a:xfrm flipH="1" rot="147">
            <a:off x="-401896" y="3180097"/>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0"/>
          <p:cNvSpPr/>
          <p:nvPr/>
        </p:nvSpPr>
        <p:spPr>
          <a:xfrm flipH="1" rot="-5400000">
            <a:off x="839461" y="386456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0"/>
          <p:cNvSpPr/>
          <p:nvPr/>
        </p:nvSpPr>
        <p:spPr>
          <a:xfrm flipH="1" rot="-5400000">
            <a:off x="376511" y="108498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0"/>
          <p:cNvSpPr/>
          <p:nvPr/>
        </p:nvSpPr>
        <p:spPr>
          <a:xfrm flipH="1" rot="-5400000">
            <a:off x="948986" y="173088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0"/>
          <p:cNvSpPr/>
          <p:nvPr/>
        </p:nvSpPr>
        <p:spPr>
          <a:xfrm flipH="1" rot="5400000">
            <a:off x="5330692"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0"/>
          <p:cNvSpPr/>
          <p:nvPr/>
        </p:nvSpPr>
        <p:spPr>
          <a:xfrm rot="-5400000">
            <a:off x="6773240" y="98835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0"/>
          <p:cNvSpPr/>
          <p:nvPr/>
        </p:nvSpPr>
        <p:spPr>
          <a:xfrm flipH="1" rot="-10799853">
            <a:off x="8120822" y="-9700"/>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0"/>
          <p:cNvSpPr/>
          <p:nvPr/>
        </p:nvSpPr>
        <p:spPr>
          <a:xfrm flipH="1" rot="5400000">
            <a:off x="7855079" y="51188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0"/>
          <p:cNvSpPr/>
          <p:nvPr/>
        </p:nvSpPr>
        <p:spPr>
          <a:xfrm flipH="1" rot="5400000">
            <a:off x="8120804" y="123618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0"/>
          <p:cNvSpPr/>
          <p:nvPr/>
        </p:nvSpPr>
        <p:spPr>
          <a:xfrm flipH="1" rot="5400000">
            <a:off x="8583754" y="401575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0"/>
          <p:cNvSpPr/>
          <p:nvPr/>
        </p:nvSpPr>
        <p:spPr>
          <a:xfrm flipH="1" rot="5400000">
            <a:off x="8076379" y="343465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0"/>
          <p:cNvSpPr/>
          <p:nvPr/>
        </p:nvSpPr>
        <p:spPr>
          <a:xfrm flipH="1" rot="-5400000">
            <a:off x="1170286" y="465366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3"/>
          <p:cNvSpPr txBox="1"/>
          <p:nvPr>
            <p:ph type="title"/>
          </p:nvPr>
        </p:nvSpPr>
        <p:spPr>
          <a:xfrm>
            <a:off x="707550" y="1922950"/>
            <a:ext cx="4860000" cy="82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6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8" name="Google Shape;28;p3"/>
          <p:cNvSpPr txBox="1"/>
          <p:nvPr>
            <p:ph idx="1" type="subTitle"/>
          </p:nvPr>
        </p:nvSpPr>
        <p:spPr>
          <a:xfrm>
            <a:off x="707650" y="2757125"/>
            <a:ext cx="4860000" cy="49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9" name="Google Shape;29;p3"/>
          <p:cNvSpPr/>
          <p:nvPr/>
        </p:nvSpPr>
        <p:spPr>
          <a:xfrm rot="-10667561">
            <a:off x="305871" y="43963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rot="10800000">
            <a:off x="402459" y="43035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a:off x="-272112" y="41591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a:off x="5246676" y="48207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a:off x="402451" y="39521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1153051" y="43906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2859751" y="47374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3">
    <p:spTree>
      <p:nvGrpSpPr>
        <p:cNvPr id="301" name="Shape 301"/>
        <p:cNvGrpSpPr/>
        <p:nvPr/>
      </p:nvGrpSpPr>
      <p:grpSpPr>
        <a:xfrm>
          <a:off x="0" y="0"/>
          <a:ext cx="0" cy="0"/>
          <a:chOff x="0" y="0"/>
          <a:chExt cx="0" cy="0"/>
        </a:xfrm>
      </p:grpSpPr>
      <p:sp>
        <p:nvSpPr>
          <p:cNvPr id="302" name="Google Shape;302;p21"/>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303" name="Google Shape;303;p21"/>
          <p:cNvSpPr txBox="1"/>
          <p:nvPr>
            <p:ph idx="2" type="title"/>
          </p:nvPr>
        </p:nvSpPr>
        <p:spPr>
          <a:xfrm>
            <a:off x="990875" y="1530450"/>
            <a:ext cx="2034600" cy="45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04" name="Google Shape;304;p21"/>
          <p:cNvSpPr txBox="1"/>
          <p:nvPr>
            <p:ph idx="1" type="subTitle"/>
          </p:nvPr>
        </p:nvSpPr>
        <p:spPr>
          <a:xfrm>
            <a:off x="990875" y="1984050"/>
            <a:ext cx="2034600" cy="63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5" name="Google Shape;305;p21"/>
          <p:cNvSpPr txBox="1"/>
          <p:nvPr>
            <p:ph idx="3" type="title"/>
          </p:nvPr>
        </p:nvSpPr>
        <p:spPr>
          <a:xfrm>
            <a:off x="2272775" y="2963850"/>
            <a:ext cx="2034600" cy="45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06" name="Google Shape;306;p21"/>
          <p:cNvSpPr txBox="1"/>
          <p:nvPr>
            <p:ph idx="4" type="subTitle"/>
          </p:nvPr>
        </p:nvSpPr>
        <p:spPr>
          <a:xfrm>
            <a:off x="2272775" y="3417450"/>
            <a:ext cx="2034600" cy="63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7" name="Google Shape;307;p21"/>
          <p:cNvSpPr txBox="1"/>
          <p:nvPr>
            <p:ph idx="5" type="title"/>
          </p:nvPr>
        </p:nvSpPr>
        <p:spPr>
          <a:xfrm>
            <a:off x="6118525" y="1530450"/>
            <a:ext cx="2034600" cy="45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08" name="Google Shape;308;p21"/>
          <p:cNvSpPr txBox="1"/>
          <p:nvPr>
            <p:ph idx="6" type="subTitle"/>
          </p:nvPr>
        </p:nvSpPr>
        <p:spPr>
          <a:xfrm>
            <a:off x="6118525" y="1984050"/>
            <a:ext cx="2034600" cy="63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9" name="Google Shape;309;p21"/>
          <p:cNvSpPr txBox="1"/>
          <p:nvPr>
            <p:ph idx="7" type="title"/>
          </p:nvPr>
        </p:nvSpPr>
        <p:spPr>
          <a:xfrm>
            <a:off x="4836600" y="2963850"/>
            <a:ext cx="2034600" cy="45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10" name="Google Shape;310;p21"/>
          <p:cNvSpPr txBox="1"/>
          <p:nvPr>
            <p:ph idx="8" type="subTitle"/>
          </p:nvPr>
        </p:nvSpPr>
        <p:spPr>
          <a:xfrm>
            <a:off x="4836600" y="3417450"/>
            <a:ext cx="2034600" cy="63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1" name="Google Shape;311;p21"/>
          <p:cNvSpPr txBox="1"/>
          <p:nvPr>
            <p:ph idx="9" type="title"/>
          </p:nvPr>
        </p:nvSpPr>
        <p:spPr>
          <a:xfrm>
            <a:off x="3554675" y="1530450"/>
            <a:ext cx="2034600" cy="45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312" name="Google Shape;312;p21"/>
          <p:cNvSpPr txBox="1"/>
          <p:nvPr>
            <p:ph idx="13" type="subTitle"/>
          </p:nvPr>
        </p:nvSpPr>
        <p:spPr>
          <a:xfrm>
            <a:off x="3554675" y="1984050"/>
            <a:ext cx="2034600" cy="63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3" name="Google Shape;313;p21"/>
          <p:cNvSpPr/>
          <p:nvPr/>
        </p:nvSpPr>
        <p:spPr>
          <a:xfrm>
            <a:off x="-614789" y="4059903"/>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1"/>
          <p:cNvSpPr/>
          <p:nvPr/>
        </p:nvSpPr>
        <p:spPr>
          <a:xfrm flipH="1" rot="1432117">
            <a:off x="-881240" y="4280420"/>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1"/>
          <p:cNvSpPr/>
          <p:nvPr/>
        </p:nvSpPr>
        <p:spPr>
          <a:xfrm rot="855778">
            <a:off x="-1417570" y="4163418"/>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1"/>
          <p:cNvSpPr/>
          <p:nvPr/>
        </p:nvSpPr>
        <p:spPr>
          <a:xfrm flipH="1" rot="5027361">
            <a:off x="8598824" y="4042096"/>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1"/>
          <p:cNvSpPr/>
          <p:nvPr/>
        </p:nvSpPr>
        <p:spPr>
          <a:xfrm flipH="1" rot="10093095">
            <a:off x="7020027" y="4448297"/>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1"/>
          <p:cNvSpPr/>
          <p:nvPr/>
        </p:nvSpPr>
        <p:spPr>
          <a:xfrm flipH="1" rot="10800000">
            <a:off x="7020070" y="4354984"/>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1"/>
          <p:cNvSpPr/>
          <p:nvPr/>
        </p:nvSpPr>
        <p:spPr>
          <a:xfrm rot="5400000">
            <a:off x="8594081" y="42478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1"/>
          <p:cNvSpPr/>
          <p:nvPr/>
        </p:nvSpPr>
        <p:spPr>
          <a:xfrm rot="5400000">
            <a:off x="810844" y="4323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1"/>
          <p:cNvSpPr/>
          <p:nvPr/>
        </p:nvSpPr>
        <p:spPr>
          <a:xfrm rot="-5400000">
            <a:off x="7937256" y="4095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1"/>
          <p:cNvSpPr/>
          <p:nvPr/>
        </p:nvSpPr>
        <p:spPr>
          <a:xfrm rot="5400000">
            <a:off x="154631" y="36889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spTree>
      <p:nvGrpSpPr>
        <p:cNvPr id="323" name="Shape 323"/>
        <p:cNvGrpSpPr/>
        <p:nvPr/>
      </p:nvGrpSpPr>
      <p:grpSpPr>
        <a:xfrm>
          <a:off x="0" y="0"/>
          <a:ext cx="0" cy="0"/>
          <a:chOff x="0" y="0"/>
          <a:chExt cx="0" cy="0"/>
        </a:xfrm>
      </p:grpSpPr>
      <p:sp>
        <p:nvSpPr>
          <p:cNvPr id="324" name="Google Shape;324;p22"/>
          <p:cNvSpPr txBox="1"/>
          <p:nvPr>
            <p:ph type="title"/>
          </p:nvPr>
        </p:nvSpPr>
        <p:spPr>
          <a:xfrm flipH="1">
            <a:off x="959002" y="2019725"/>
            <a:ext cx="3931200" cy="6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325" name="Google Shape;325;p22"/>
          <p:cNvSpPr txBox="1"/>
          <p:nvPr>
            <p:ph idx="1" type="subTitle"/>
          </p:nvPr>
        </p:nvSpPr>
        <p:spPr>
          <a:xfrm flipH="1">
            <a:off x="959090" y="2565775"/>
            <a:ext cx="2998800" cy="5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Font typeface="Josefin Sans"/>
              <a:buNone/>
              <a:defRPr sz="15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26" name="Google Shape;326;p22"/>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2"/>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2"/>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2"/>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2"/>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2"/>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2"/>
          <p:cNvSpPr/>
          <p:nvPr/>
        </p:nvSpPr>
        <p:spPr>
          <a:xfrm rot="-10667561">
            <a:off x="305871" y="43938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2"/>
          <p:cNvSpPr/>
          <p:nvPr/>
        </p:nvSpPr>
        <p:spPr>
          <a:xfrm rot="10800000">
            <a:off x="402459" y="43010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2"/>
          <p:cNvSpPr/>
          <p:nvPr/>
        </p:nvSpPr>
        <p:spPr>
          <a:xfrm>
            <a:off x="-272112" y="41566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2"/>
          <p:cNvSpPr/>
          <p:nvPr/>
        </p:nvSpPr>
        <p:spPr>
          <a:xfrm>
            <a:off x="402451" y="39496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2"/>
          <p:cNvSpPr/>
          <p:nvPr/>
        </p:nvSpPr>
        <p:spPr>
          <a:xfrm>
            <a:off x="1153051" y="43881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2"/>
          <p:cNvSpPr/>
          <p:nvPr/>
        </p:nvSpPr>
        <p:spPr>
          <a:xfrm>
            <a:off x="2859751" y="47349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5246676" y="48182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2"/>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5">
    <p:spTree>
      <p:nvGrpSpPr>
        <p:cNvPr id="340" name="Shape 340"/>
        <p:cNvGrpSpPr/>
        <p:nvPr/>
      </p:nvGrpSpPr>
      <p:grpSpPr>
        <a:xfrm>
          <a:off x="0" y="0"/>
          <a:ext cx="0" cy="0"/>
          <a:chOff x="0" y="0"/>
          <a:chExt cx="0" cy="0"/>
        </a:xfrm>
      </p:grpSpPr>
      <p:sp>
        <p:nvSpPr>
          <p:cNvPr id="341" name="Google Shape;341;p23"/>
          <p:cNvSpPr txBox="1"/>
          <p:nvPr>
            <p:ph type="title"/>
          </p:nvPr>
        </p:nvSpPr>
        <p:spPr>
          <a:xfrm>
            <a:off x="4253800" y="2019725"/>
            <a:ext cx="3931200" cy="6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r">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r">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r">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r">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r">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r">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r">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342" name="Google Shape;342;p23"/>
          <p:cNvSpPr txBox="1"/>
          <p:nvPr>
            <p:ph idx="1" type="subTitle"/>
          </p:nvPr>
        </p:nvSpPr>
        <p:spPr>
          <a:xfrm>
            <a:off x="5186112" y="2565775"/>
            <a:ext cx="2998800" cy="55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500"/>
              <a:buFont typeface="Josefin Sans"/>
              <a:buNone/>
              <a:defRPr sz="15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343" name="Google Shape;343;p23"/>
          <p:cNvSpPr/>
          <p:nvPr/>
        </p:nvSpPr>
        <p:spPr>
          <a:xfrm rot="10800000">
            <a:off x="3937512" y="4410874"/>
            <a:ext cx="3936983" cy="73277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3"/>
          <p:cNvSpPr/>
          <p:nvPr/>
        </p:nvSpPr>
        <p:spPr>
          <a:xfrm flipH="1">
            <a:off x="3939637" y="98"/>
            <a:ext cx="5126677" cy="1295929"/>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3"/>
          <p:cNvSpPr/>
          <p:nvPr/>
        </p:nvSpPr>
        <p:spPr>
          <a:xfrm flipH="1" rot="10800000">
            <a:off x="4720014" y="4141676"/>
            <a:ext cx="5735030" cy="100197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3"/>
          <p:cNvSpPr/>
          <p:nvPr/>
        </p:nvSpPr>
        <p:spPr>
          <a:xfrm flipH="1" rot="10800000">
            <a:off x="5013459" y="204"/>
            <a:ext cx="4130832" cy="147283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3"/>
          <p:cNvSpPr/>
          <p:nvPr/>
        </p:nvSpPr>
        <p:spPr>
          <a:xfrm rot="10800000">
            <a:off x="5628786" y="490"/>
            <a:ext cx="3515148" cy="147265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3"/>
          <p:cNvSpPr/>
          <p:nvPr/>
        </p:nvSpPr>
        <p:spPr>
          <a:xfrm rot="10800000">
            <a:off x="5220582" y="4263470"/>
            <a:ext cx="3937105" cy="880179"/>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3"/>
          <p:cNvSpPr/>
          <p:nvPr/>
        </p:nvSpPr>
        <p:spPr>
          <a:xfrm rot="5400000">
            <a:off x="6527856" y="448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3"/>
          <p:cNvSpPr/>
          <p:nvPr/>
        </p:nvSpPr>
        <p:spPr>
          <a:xfrm rot="5400000">
            <a:off x="5530219" y="945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3"/>
          <p:cNvSpPr/>
          <p:nvPr/>
        </p:nvSpPr>
        <p:spPr>
          <a:xfrm rot="-5400000">
            <a:off x="5871031" y="43306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3"/>
          <p:cNvSpPr/>
          <p:nvPr/>
        </p:nvSpPr>
        <p:spPr>
          <a:xfrm rot="5400000">
            <a:off x="4874006" y="310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6">
    <p:spTree>
      <p:nvGrpSpPr>
        <p:cNvPr id="353" name="Shape 353"/>
        <p:cNvGrpSpPr/>
        <p:nvPr/>
      </p:nvGrpSpPr>
      <p:grpSpPr>
        <a:xfrm>
          <a:off x="0" y="0"/>
          <a:ext cx="0" cy="0"/>
          <a:chOff x="0" y="0"/>
          <a:chExt cx="0" cy="0"/>
        </a:xfrm>
      </p:grpSpPr>
      <p:sp>
        <p:nvSpPr>
          <p:cNvPr id="354" name="Google Shape;354;p24"/>
          <p:cNvSpPr txBox="1"/>
          <p:nvPr>
            <p:ph type="title"/>
          </p:nvPr>
        </p:nvSpPr>
        <p:spPr>
          <a:xfrm flipH="1">
            <a:off x="959002" y="2019725"/>
            <a:ext cx="3931200" cy="6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355" name="Google Shape;355;p24"/>
          <p:cNvSpPr txBox="1"/>
          <p:nvPr>
            <p:ph idx="1" type="subTitle"/>
          </p:nvPr>
        </p:nvSpPr>
        <p:spPr>
          <a:xfrm flipH="1">
            <a:off x="959090" y="2565775"/>
            <a:ext cx="2998800" cy="5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Font typeface="Josefin Sans"/>
              <a:buNone/>
              <a:defRPr sz="15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56" name="Google Shape;356;p24"/>
          <p:cNvSpPr/>
          <p:nvPr/>
        </p:nvSpPr>
        <p:spPr>
          <a:xfrm flipH="1" rot="-5911893">
            <a:off x="31252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4"/>
          <p:cNvSpPr/>
          <p:nvPr/>
        </p:nvSpPr>
        <p:spPr>
          <a:xfrm flipH="1" rot="-515846">
            <a:off x="-399995"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4"/>
          <p:cNvSpPr/>
          <p:nvPr/>
        </p:nvSpPr>
        <p:spPr>
          <a:xfrm flipH="1">
            <a:off x="-423061"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4"/>
          <p:cNvSpPr/>
          <p:nvPr/>
        </p:nvSpPr>
        <p:spPr>
          <a:xfrm>
            <a:off x="-275372" y="4138788"/>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4"/>
          <p:cNvSpPr/>
          <p:nvPr/>
        </p:nvSpPr>
        <p:spPr>
          <a:xfrm flipH="1" rot="1067063">
            <a:off x="-556554" y="4319279"/>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4"/>
          <p:cNvSpPr/>
          <p:nvPr/>
        </p:nvSpPr>
        <p:spPr>
          <a:xfrm rot="626416">
            <a:off x="-1346735" y="4226168"/>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4"/>
          <p:cNvSpPr/>
          <p:nvPr/>
        </p:nvSpPr>
        <p:spPr>
          <a:xfrm rot="5400000">
            <a:off x="2074869" y="43515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4"/>
          <p:cNvSpPr/>
          <p:nvPr/>
        </p:nvSpPr>
        <p:spPr>
          <a:xfrm rot="1364436">
            <a:off x="2082771" y="538417"/>
            <a:ext cx="98562" cy="98839"/>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4"/>
          <p:cNvSpPr/>
          <p:nvPr/>
        </p:nvSpPr>
        <p:spPr>
          <a:xfrm rot="-5400000">
            <a:off x="1418044" y="41988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4"/>
          <p:cNvSpPr/>
          <p:nvPr/>
        </p:nvSpPr>
        <p:spPr>
          <a:xfrm rot="1359618">
            <a:off x="1253917" y="848767"/>
            <a:ext cx="163523" cy="163523"/>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7">
    <p:spTree>
      <p:nvGrpSpPr>
        <p:cNvPr id="366" name="Shape 366"/>
        <p:cNvGrpSpPr/>
        <p:nvPr/>
      </p:nvGrpSpPr>
      <p:grpSpPr>
        <a:xfrm>
          <a:off x="0" y="0"/>
          <a:ext cx="0" cy="0"/>
          <a:chOff x="0" y="0"/>
          <a:chExt cx="0" cy="0"/>
        </a:xfrm>
      </p:grpSpPr>
      <p:sp>
        <p:nvSpPr>
          <p:cNvPr id="367" name="Google Shape;367;p25"/>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368" name="Google Shape;368;p25"/>
          <p:cNvSpPr/>
          <p:nvPr/>
        </p:nvSpPr>
        <p:spPr>
          <a:xfrm rot="10800000">
            <a:off x="7300975" y="6354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5"/>
          <p:cNvSpPr/>
          <p:nvPr/>
        </p:nvSpPr>
        <p:spPr>
          <a:xfrm flipH="1" rot="-9367883">
            <a:off x="6856721" y="-33812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5"/>
          <p:cNvSpPr/>
          <p:nvPr/>
        </p:nvSpPr>
        <p:spPr>
          <a:xfrm rot="-9944222">
            <a:off x="6941636" y="-29472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5"/>
          <p:cNvSpPr/>
          <p:nvPr/>
        </p:nvSpPr>
        <p:spPr>
          <a:xfrm rot="5400000">
            <a:off x="8826706" y="15332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5"/>
          <p:cNvSpPr/>
          <p:nvPr/>
        </p:nvSpPr>
        <p:spPr>
          <a:xfrm rot="5400000">
            <a:off x="6850244" y="1118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5"/>
          <p:cNvSpPr/>
          <p:nvPr/>
        </p:nvSpPr>
        <p:spPr>
          <a:xfrm rot="-5400000">
            <a:off x="8001331" y="713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_1">
    <p:spTree>
      <p:nvGrpSpPr>
        <p:cNvPr id="374" name="Shape 374"/>
        <p:cNvGrpSpPr/>
        <p:nvPr/>
      </p:nvGrpSpPr>
      <p:grpSpPr>
        <a:xfrm>
          <a:off x="0" y="0"/>
          <a:ext cx="0" cy="0"/>
          <a:chOff x="0" y="0"/>
          <a:chExt cx="0" cy="0"/>
        </a:xfrm>
      </p:grpSpPr>
      <p:sp>
        <p:nvSpPr>
          <p:cNvPr id="375" name="Google Shape;375;p26"/>
          <p:cNvSpPr txBox="1"/>
          <p:nvPr>
            <p:ph type="title"/>
          </p:nvPr>
        </p:nvSpPr>
        <p:spPr>
          <a:xfrm>
            <a:off x="2693850" y="363275"/>
            <a:ext cx="375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6" name="Google Shape;376;p26"/>
          <p:cNvSpPr txBox="1"/>
          <p:nvPr>
            <p:ph idx="1" type="subTitle"/>
          </p:nvPr>
        </p:nvSpPr>
        <p:spPr>
          <a:xfrm>
            <a:off x="4655852" y="1414900"/>
            <a:ext cx="3045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77" name="Google Shape;377;p26"/>
          <p:cNvSpPr txBox="1"/>
          <p:nvPr>
            <p:ph idx="2" type="subTitle"/>
          </p:nvPr>
        </p:nvSpPr>
        <p:spPr>
          <a:xfrm>
            <a:off x="4958476" y="1734025"/>
            <a:ext cx="2439900" cy="10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78" name="Google Shape;378;p26"/>
          <p:cNvSpPr txBox="1"/>
          <p:nvPr>
            <p:ph idx="3" type="subTitle"/>
          </p:nvPr>
        </p:nvSpPr>
        <p:spPr>
          <a:xfrm>
            <a:off x="1442838" y="1414900"/>
            <a:ext cx="3045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79" name="Google Shape;379;p26"/>
          <p:cNvSpPr txBox="1"/>
          <p:nvPr>
            <p:ph idx="4" type="subTitle"/>
          </p:nvPr>
        </p:nvSpPr>
        <p:spPr>
          <a:xfrm>
            <a:off x="1745688" y="1734025"/>
            <a:ext cx="2439900" cy="10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80" name="Google Shape;380;p26"/>
          <p:cNvSpPr txBox="1"/>
          <p:nvPr>
            <p:ph idx="5" type="subTitle"/>
          </p:nvPr>
        </p:nvSpPr>
        <p:spPr>
          <a:xfrm>
            <a:off x="4655812" y="3160150"/>
            <a:ext cx="3045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81" name="Google Shape;381;p26"/>
          <p:cNvSpPr txBox="1"/>
          <p:nvPr>
            <p:ph idx="6" type="subTitle"/>
          </p:nvPr>
        </p:nvSpPr>
        <p:spPr>
          <a:xfrm>
            <a:off x="4958476" y="3479274"/>
            <a:ext cx="2439900" cy="10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82" name="Google Shape;382;p26"/>
          <p:cNvSpPr txBox="1"/>
          <p:nvPr>
            <p:ph idx="7" type="subTitle"/>
          </p:nvPr>
        </p:nvSpPr>
        <p:spPr>
          <a:xfrm>
            <a:off x="1442838" y="3160150"/>
            <a:ext cx="30453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83" name="Google Shape;383;p26"/>
          <p:cNvSpPr txBox="1"/>
          <p:nvPr>
            <p:ph idx="8" type="subTitle"/>
          </p:nvPr>
        </p:nvSpPr>
        <p:spPr>
          <a:xfrm>
            <a:off x="1745688" y="3479274"/>
            <a:ext cx="2439900" cy="104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84" name="Google Shape;384;p26"/>
          <p:cNvSpPr/>
          <p:nvPr/>
        </p:nvSpPr>
        <p:spPr>
          <a:xfrm flipH="1" rot="-5532439">
            <a:off x="-2045052" y="2322174"/>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6"/>
          <p:cNvSpPr/>
          <p:nvPr/>
        </p:nvSpPr>
        <p:spPr>
          <a:xfrm flipH="1" rot="-5400000">
            <a:off x="-832519" y="2826431"/>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6"/>
          <p:cNvSpPr/>
          <p:nvPr/>
        </p:nvSpPr>
        <p:spPr>
          <a:xfrm flipH="1" rot="5400000">
            <a:off x="-551012" y="3638024"/>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6"/>
          <p:cNvSpPr/>
          <p:nvPr/>
        </p:nvSpPr>
        <p:spPr>
          <a:xfrm flipH="1" rot="5400000">
            <a:off x="1100376" y="440793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6"/>
          <p:cNvSpPr/>
          <p:nvPr/>
        </p:nvSpPr>
        <p:spPr>
          <a:xfrm flipH="1" rot="5400000">
            <a:off x="661951" y="365733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6"/>
          <p:cNvSpPr/>
          <p:nvPr/>
        </p:nvSpPr>
        <p:spPr>
          <a:xfrm flipH="1" rot="5400000">
            <a:off x="315101" y="1950637"/>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6"/>
          <p:cNvSpPr/>
          <p:nvPr/>
        </p:nvSpPr>
        <p:spPr>
          <a:xfrm flipH="1" rot="5400000">
            <a:off x="458251" y="2482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6"/>
          <p:cNvSpPr/>
          <p:nvPr/>
        </p:nvSpPr>
        <p:spPr>
          <a:xfrm flipH="1" rot="5267561">
            <a:off x="6370324" y="1912069"/>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6"/>
          <p:cNvSpPr/>
          <p:nvPr/>
        </p:nvSpPr>
        <p:spPr>
          <a:xfrm flipH="1" rot="5400000">
            <a:off x="7582879" y="1222315"/>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6"/>
          <p:cNvSpPr/>
          <p:nvPr/>
        </p:nvSpPr>
        <p:spPr>
          <a:xfrm flipH="1" rot="-5400000">
            <a:off x="7598103" y="388035"/>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6"/>
          <p:cNvSpPr/>
          <p:nvPr/>
        </p:nvSpPr>
        <p:spPr>
          <a:xfrm flipH="1" rot="-5400000">
            <a:off x="7945213" y="5085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6"/>
          <p:cNvSpPr/>
          <p:nvPr/>
        </p:nvSpPr>
        <p:spPr>
          <a:xfrm flipH="1" rot="-5400000">
            <a:off x="8383638" y="12591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6"/>
          <p:cNvSpPr/>
          <p:nvPr/>
        </p:nvSpPr>
        <p:spPr>
          <a:xfrm flipH="1" rot="-5400000">
            <a:off x="8730488" y="29658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6"/>
          <p:cNvSpPr/>
          <p:nvPr/>
        </p:nvSpPr>
        <p:spPr>
          <a:xfrm flipH="1" rot="-5400000">
            <a:off x="8522238" y="460349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0">
    <p:spTree>
      <p:nvGrpSpPr>
        <p:cNvPr id="398" name="Shape 398"/>
        <p:cNvGrpSpPr/>
        <p:nvPr/>
      </p:nvGrpSpPr>
      <p:grpSpPr>
        <a:xfrm>
          <a:off x="0" y="0"/>
          <a:ext cx="0" cy="0"/>
          <a:chOff x="0" y="0"/>
          <a:chExt cx="0" cy="0"/>
        </a:xfrm>
      </p:grpSpPr>
      <p:sp>
        <p:nvSpPr>
          <p:cNvPr id="399" name="Google Shape;399;p27"/>
          <p:cNvSpPr/>
          <p:nvPr/>
        </p:nvSpPr>
        <p:spPr>
          <a:xfrm flipH="1" rot="-5400000">
            <a:off x="7394663" y="2761041"/>
            <a:ext cx="2443246" cy="56873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7"/>
          <p:cNvSpPr/>
          <p:nvPr/>
        </p:nvSpPr>
        <p:spPr>
          <a:xfrm rot="-5399497">
            <a:off x="6547057" y="1922604"/>
            <a:ext cx="4515337" cy="678344"/>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7"/>
          <p:cNvSpPr/>
          <p:nvPr/>
        </p:nvSpPr>
        <p:spPr>
          <a:xfrm flipH="1" rot="-5400440">
            <a:off x="6201606" y="2210242"/>
            <a:ext cx="5161707" cy="722922"/>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7"/>
          <p:cNvSpPr txBox="1"/>
          <p:nvPr>
            <p:ph idx="1" type="subTitle"/>
          </p:nvPr>
        </p:nvSpPr>
        <p:spPr>
          <a:xfrm>
            <a:off x="3328941" y="190447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03" name="Google Shape;403;p27"/>
          <p:cNvSpPr txBox="1"/>
          <p:nvPr>
            <p:ph idx="2" type="subTitle"/>
          </p:nvPr>
        </p:nvSpPr>
        <p:spPr>
          <a:xfrm>
            <a:off x="3610941" y="2223600"/>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04" name="Google Shape;404;p27"/>
          <p:cNvSpPr txBox="1"/>
          <p:nvPr>
            <p:ph idx="3" type="subTitle"/>
          </p:nvPr>
        </p:nvSpPr>
        <p:spPr>
          <a:xfrm>
            <a:off x="812063" y="190447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05" name="Google Shape;405;p27"/>
          <p:cNvSpPr txBox="1"/>
          <p:nvPr>
            <p:ph idx="4" type="subTitle"/>
          </p:nvPr>
        </p:nvSpPr>
        <p:spPr>
          <a:xfrm>
            <a:off x="1094063" y="2223600"/>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06" name="Google Shape;406;p27"/>
          <p:cNvSpPr txBox="1"/>
          <p:nvPr>
            <p:ph idx="5" type="subTitle"/>
          </p:nvPr>
        </p:nvSpPr>
        <p:spPr>
          <a:xfrm>
            <a:off x="3328941" y="350970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07" name="Google Shape;407;p27"/>
          <p:cNvSpPr txBox="1"/>
          <p:nvPr>
            <p:ph idx="6" type="subTitle"/>
          </p:nvPr>
        </p:nvSpPr>
        <p:spPr>
          <a:xfrm>
            <a:off x="3610941" y="3828828"/>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08" name="Google Shape;408;p27"/>
          <p:cNvSpPr txBox="1"/>
          <p:nvPr>
            <p:ph idx="7" type="subTitle"/>
          </p:nvPr>
        </p:nvSpPr>
        <p:spPr>
          <a:xfrm>
            <a:off x="812063" y="350970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09" name="Google Shape;409;p27"/>
          <p:cNvSpPr txBox="1"/>
          <p:nvPr>
            <p:ph idx="8" type="subTitle"/>
          </p:nvPr>
        </p:nvSpPr>
        <p:spPr>
          <a:xfrm>
            <a:off x="1094063" y="3828828"/>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10" name="Google Shape;410;p27"/>
          <p:cNvSpPr txBox="1"/>
          <p:nvPr>
            <p:ph idx="9" type="subTitle"/>
          </p:nvPr>
        </p:nvSpPr>
        <p:spPr>
          <a:xfrm>
            <a:off x="5845816" y="190447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11" name="Google Shape;411;p27"/>
          <p:cNvSpPr txBox="1"/>
          <p:nvPr>
            <p:ph idx="13" type="subTitle"/>
          </p:nvPr>
        </p:nvSpPr>
        <p:spPr>
          <a:xfrm>
            <a:off x="6127816" y="2223600"/>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12" name="Google Shape;412;p27"/>
          <p:cNvSpPr txBox="1"/>
          <p:nvPr>
            <p:ph idx="14" type="subTitle"/>
          </p:nvPr>
        </p:nvSpPr>
        <p:spPr>
          <a:xfrm>
            <a:off x="5845816" y="350970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13" name="Google Shape;413;p27"/>
          <p:cNvSpPr txBox="1"/>
          <p:nvPr>
            <p:ph idx="15" type="subTitle"/>
          </p:nvPr>
        </p:nvSpPr>
        <p:spPr>
          <a:xfrm>
            <a:off x="6127816" y="3828828"/>
            <a:ext cx="1922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14" name="Google Shape;414;p27"/>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415" name="Google Shape;415;p27"/>
          <p:cNvSpPr/>
          <p:nvPr/>
        </p:nvSpPr>
        <p:spPr>
          <a:xfrm>
            <a:off x="8351719" y="16884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7"/>
          <p:cNvSpPr/>
          <p:nvPr/>
        </p:nvSpPr>
        <p:spPr>
          <a:xfrm>
            <a:off x="8364481" y="48082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7"/>
          <p:cNvSpPr/>
          <p:nvPr/>
        </p:nvSpPr>
        <p:spPr>
          <a:xfrm rot="10800000">
            <a:off x="8515231" y="14905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7"/>
          <p:cNvSpPr/>
          <p:nvPr/>
        </p:nvSpPr>
        <p:spPr>
          <a:xfrm>
            <a:off x="7940944" y="299724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7"/>
          <p:cNvSpPr/>
          <p:nvPr/>
        </p:nvSpPr>
        <p:spPr>
          <a:xfrm rot="5400000">
            <a:off x="-1539825" y="1069929"/>
            <a:ext cx="3336529" cy="605972"/>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7"/>
          <p:cNvSpPr/>
          <p:nvPr/>
        </p:nvSpPr>
        <p:spPr>
          <a:xfrm flipH="1" rot="6392579">
            <a:off x="-2086596" y="339210"/>
            <a:ext cx="4108425" cy="1125528"/>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7"/>
          <p:cNvSpPr/>
          <p:nvPr/>
        </p:nvSpPr>
        <p:spPr>
          <a:xfrm rot="5980549">
            <a:off x="-2375690" y="502831"/>
            <a:ext cx="4840630" cy="1134631"/>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7"/>
          <p:cNvSpPr/>
          <p:nvPr/>
        </p:nvSpPr>
        <p:spPr>
          <a:xfrm rot="10800000">
            <a:off x="115388" y="209797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7"/>
          <p:cNvSpPr/>
          <p:nvPr/>
        </p:nvSpPr>
        <p:spPr>
          <a:xfrm rot="10800000">
            <a:off x="361275" y="42206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7"/>
          <p:cNvSpPr/>
          <p:nvPr/>
        </p:nvSpPr>
        <p:spPr>
          <a:xfrm>
            <a:off x="333025" y="144100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7"/>
          <p:cNvSpPr/>
          <p:nvPr/>
        </p:nvSpPr>
        <p:spPr>
          <a:xfrm rot="10800000">
            <a:off x="1593613" y="-33062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8">
    <p:spTree>
      <p:nvGrpSpPr>
        <p:cNvPr id="426" name="Shape 426"/>
        <p:cNvGrpSpPr/>
        <p:nvPr/>
      </p:nvGrpSpPr>
      <p:grpSpPr>
        <a:xfrm>
          <a:off x="0" y="0"/>
          <a:ext cx="0" cy="0"/>
          <a:chOff x="0" y="0"/>
          <a:chExt cx="0" cy="0"/>
        </a:xfrm>
      </p:grpSpPr>
      <p:sp>
        <p:nvSpPr>
          <p:cNvPr id="427" name="Google Shape;427;p28"/>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428" name="Google Shape;428;p28"/>
          <p:cNvSpPr/>
          <p:nvPr/>
        </p:nvSpPr>
        <p:spPr>
          <a:xfrm flipH="1" rot="10800000">
            <a:off x="-1381510" y="29851"/>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8"/>
          <p:cNvSpPr/>
          <p:nvPr/>
        </p:nvSpPr>
        <p:spPr>
          <a:xfrm rot="9732937">
            <a:off x="-1662691" y="-411848"/>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8"/>
          <p:cNvSpPr/>
          <p:nvPr/>
        </p:nvSpPr>
        <p:spPr>
          <a:xfrm flipH="1" rot="10173584">
            <a:off x="-2452873" y="-344563"/>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8"/>
          <p:cNvSpPr/>
          <p:nvPr/>
        </p:nvSpPr>
        <p:spPr>
          <a:xfrm flipH="1" rot="5400000">
            <a:off x="2728806" y="598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8"/>
          <p:cNvSpPr/>
          <p:nvPr/>
        </p:nvSpPr>
        <p:spPr>
          <a:xfrm flipH="1" rot="5400000">
            <a:off x="1104144" y="6002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8"/>
          <p:cNvSpPr/>
          <p:nvPr/>
        </p:nvSpPr>
        <p:spPr>
          <a:xfrm flipH="1" rot="5400000">
            <a:off x="306356" y="1001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4" name="Shape 434"/>
        <p:cNvGrpSpPr/>
        <p:nvPr/>
      </p:nvGrpSpPr>
      <p:grpSpPr>
        <a:xfrm>
          <a:off x="0" y="0"/>
          <a:ext cx="0" cy="0"/>
          <a:chOff x="0" y="0"/>
          <a:chExt cx="0" cy="0"/>
        </a:xfrm>
      </p:grpSpPr>
      <p:sp>
        <p:nvSpPr>
          <p:cNvPr id="435" name="Google Shape;435;p29"/>
          <p:cNvSpPr txBox="1"/>
          <p:nvPr>
            <p:ph type="title"/>
          </p:nvPr>
        </p:nvSpPr>
        <p:spPr>
          <a:xfrm>
            <a:off x="1388100" y="1076025"/>
            <a:ext cx="6367800" cy="283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36" name="Google Shape;436;p29"/>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9"/>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9"/>
          <p:cNvSpPr/>
          <p:nvPr/>
        </p:nvSpPr>
        <p:spPr>
          <a:xfrm rot="-5400147">
            <a:off x="232464" y="-691625"/>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9"/>
          <p:cNvSpPr/>
          <p:nvPr/>
        </p:nvSpPr>
        <p:spPr>
          <a:xfrm flipH="1">
            <a:off x="68351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9"/>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9"/>
          <p:cNvSpPr/>
          <p:nvPr/>
        </p:nvSpPr>
        <p:spPr>
          <a:xfrm flipH="1">
            <a:off x="3173616" y="24472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9"/>
          <p:cNvSpPr/>
          <p:nvPr/>
        </p:nvSpPr>
        <p:spPr>
          <a:xfrm flipH="1">
            <a:off x="6566441" y="273550"/>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9"/>
          <p:cNvSpPr/>
          <p:nvPr/>
        </p:nvSpPr>
        <p:spPr>
          <a:xfrm flipH="1" rot="10800000">
            <a:off x="2631095" y="4430364"/>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9"/>
          <p:cNvSpPr/>
          <p:nvPr/>
        </p:nvSpPr>
        <p:spPr>
          <a:xfrm>
            <a:off x="6302893" y="4618767"/>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9"/>
          <p:cNvSpPr/>
          <p:nvPr/>
        </p:nvSpPr>
        <p:spPr>
          <a:xfrm rot="5399853">
            <a:off x="7457460" y="3823444"/>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9"/>
          <p:cNvSpPr/>
          <p:nvPr/>
        </p:nvSpPr>
        <p:spPr>
          <a:xfrm flipH="1" rot="10800000">
            <a:off x="8312846" y="452006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9"/>
          <p:cNvSpPr/>
          <p:nvPr/>
        </p:nvSpPr>
        <p:spPr>
          <a:xfrm flipH="1" rot="10800000">
            <a:off x="6455196" y="43956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9"/>
          <p:cNvSpPr/>
          <p:nvPr/>
        </p:nvSpPr>
        <p:spPr>
          <a:xfrm flipH="1" rot="10800000">
            <a:off x="5822746" y="4882242"/>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9"/>
          <p:cNvSpPr/>
          <p:nvPr/>
        </p:nvSpPr>
        <p:spPr>
          <a:xfrm flipH="1" rot="10800000">
            <a:off x="8749921" y="42321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9"/>
          <p:cNvSpPr/>
          <p:nvPr/>
        </p:nvSpPr>
        <p:spPr>
          <a:xfrm flipH="1" rot="10800000">
            <a:off x="2364821" y="4788617"/>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9"/>
          <p:cNvSpPr/>
          <p:nvPr/>
        </p:nvSpPr>
        <p:spPr>
          <a:xfrm flipH="1">
            <a:off x="181341" y="8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40">
    <p:spTree>
      <p:nvGrpSpPr>
        <p:cNvPr id="452" name="Shape 452"/>
        <p:cNvGrpSpPr/>
        <p:nvPr/>
      </p:nvGrpSpPr>
      <p:grpSpPr>
        <a:xfrm>
          <a:off x="0" y="0"/>
          <a:ext cx="0" cy="0"/>
          <a:chOff x="0" y="0"/>
          <a:chExt cx="0" cy="0"/>
        </a:xfrm>
      </p:grpSpPr>
      <p:sp>
        <p:nvSpPr>
          <p:cNvPr id="453" name="Google Shape;453;p30"/>
          <p:cNvSpPr/>
          <p:nvPr/>
        </p:nvSpPr>
        <p:spPr>
          <a:xfrm flipH="1" rot="10800000">
            <a:off x="-913868" y="6354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0"/>
          <p:cNvSpPr/>
          <p:nvPr/>
        </p:nvSpPr>
        <p:spPr>
          <a:xfrm rot="9367883">
            <a:off x="-1180318" y="-33812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0"/>
          <p:cNvSpPr/>
          <p:nvPr/>
        </p:nvSpPr>
        <p:spPr>
          <a:xfrm flipH="1" rot="9944222">
            <a:off x="-1716649" y="-29472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0"/>
          <p:cNvSpPr txBox="1"/>
          <p:nvPr>
            <p:ph type="title"/>
          </p:nvPr>
        </p:nvSpPr>
        <p:spPr>
          <a:xfrm>
            <a:off x="718675" y="1076025"/>
            <a:ext cx="3782700" cy="2839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500"/>
              <a:buNone/>
              <a:defRPr sz="6500"/>
            </a:lvl1pPr>
            <a:lvl2pPr lvl="1" algn="r">
              <a:lnSpc>
                <a:spcPct val="100000"/>
              </a:lnSpc>
              <a:spcBef>
                <a:spcPts val="0"/>
              </a:spcBef>
              <a:spcAft>
                <a:spcPts val="0"/>
              </a:spcAft>
              <a:buSzPts val="6500"/>
              <a:buNone/>
              <a:defRPr sz="6500"/>
            </a:lvl2pPr>
            <a:lvl3pPr lvl="2" algn="r">
              <a:lnSpc>
                <a:spcPct val="100000"/>
              </a:lnSpc>
              <a:spcBef>
                <a:spcPts val="0"/>
              </a:spcBef>
              <a:spcAft>
                <a:spcPts val="0"/>
              </a:spcAft>
              <a:buSzPts val="6500"/>
              <a:buNone/>
              <a:defRPr sz="6500"/>
            </a:lvl3pPr>
            <a:lvl4pPr lvl="3" algn="r">
              <a:lnSpc>
                <a:spcPct val="100000"/>
              </a:lnSpc>
              <a:spcBef>
                <a:spcPts val="0"/>
              </a:spcBef>
              <a:spcAft>
                <a:spcPts val="0"/>
              </a:spcAft>
              <a:buSzPts val="6500"/>
              <a:buNone/>
              <a:defRPr sz="6500"/>
            </a:lvl4pPr>
            <a:lvl5pPr lvl="4" algn="r">
              <a:lnSpc>
                <a:spcPct val="100000"/>
              </a:lnSpc>
              <a:spcBef>
                <a:spcPts val="0"/>
              </a:spcBef>
              <a:spcAft>
                <a:spcPts val="0"/>
              </a:spcAft>
              <a:buSzPts val="6500"/>
              <a:buNone/>
              <a:defRPr sz="6500"/>
            </a:lvl5pPr>
            <a:lvl6pPr lvl="5" algn="r">
              <a:lnSpc>
                <a:spcPct val="100000"/>
              </a:lnSpc>
              <a:spcBef>
                <a:spcPts val="0"/>
              </a:spcBef>
              <a:spcAft>
                <a:spcPts val="0"/>
              </a:spcAft>
              <a:buSzPts val="6500"/>
              <a:buNone/>
              <a:defRPr sz="6500"/>
            </a:lvl6pPr>
            <a:lvl7pPr lvl="6" algn="r">
              <a:lnSpc>
                <a:spcPct val="100000"/>
              </a:lnSpc>
              <a:spcBef>
                <a:spcPts val="0"/>
              </a:spcBef>
              <a:spcAft>
                <a:spcPts val="0"/>
              </a:spcAft>
              <a:buSzPts val="6500"/>
              <a:buNone/>
              <a:defRPr sz="6500"/>
            </a:lvl7pPr>
            <a:lvl8pPr lvl="7" algn="r">
              <a:lnSpc>
                <a:spcPct val="100000"/>
              </a:lnSpc>
              <a:spcBef>
                <a:spcPts val="0"/>
              </a:spcBef>
              <a:spcAft>
                <a:spcPts val="0"/>
              </a:spcAft>
              <a:buSzPts val="6500"/>
              <a:buNone/>
              <a:defRPr sz="6500"/>
            </a:lvl8pPr>
            <a:lvl9pPr lvl="8" algn="r">
              <a:lnSpc>
                <a:spcPct val="100000"/>
              </a:lnSpc>
              <a:spcBef>
                <a:spcPts val="0"/>
              </a:spcBef>
              <a:spcAft>
                <a:spcPts val="0"/>
              </a:spcAft>
              <a:buSzPts val="6500"/>
              <a:buNone/>
              <a:defRPr sz="6500"/>
            </a:lvl9pPr>
          </a:lstStyle>
          <a:p/>
        </p:txBody>
      </p:sp>
      <p:sp>
        <p:nvSpPr>
          <p:cNvPr id="457" name="Google Shape;457;p30"/>
          <p:cNvSpPr/>
          <p:nvPr/>
        </p:nvSpPr>
        <p:spPr>
          <a:xfrm>
            <a:off x="-1041647" y="4138788"/>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0"/>
          <p:cNvSpPr/>
          <p:nvPr/>
        </p:nvSpPr>
        <p:spPr>
          <a:xfrm flipH="1" rot="1067063">
            <a:off x="-1322829" y="4319279"/>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0"/>
          <p:cNvSpPr/>
          <p:nvPr/>
        </p:nvSpPr>
        <p:spPr>
          <a:xfrm rot="626416">
            <a:off x="-2113010" y="4226168"/>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0"/>
          <p:cNvSpPr/>
          <p:nvPr/>
        </p:nvSpPr>
        <p:spPr>
          <a:xfrm rot="5400000">
            <a:off x="393556" y="39452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0"/>
          <p:cNvSpPr/>
          <p:nvPr/>
        </p:nvSpPr>
        <p:spPr>
          <a:xfrm rot="5400000">
            <a:off x="827744" y="4359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0"/>
          <p:cNvSpPr/>
          <p:nvPr/>
        </p:nvSpPr>
        <p:spPr>
          <a:xfrm rot="-5400000">
            <a:off x="1266956" y="43673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0"/>
          <p:cNvSpPr/>
          <p:nvPr/>
        </p:nvSpPr>
        <p:spPr>
          <a:xfrm rot="5400000">
            <a:off x="110881" y="8056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5">
    <p:spTree>
      <p:nvGrpSpPr>
        <p:cNvPr id="43" name="Shape 43"/>
        <p:cNvGrpSpPr/>
        <p:nvPr/>
      </p:nvGrpSpPr>
      <p:grpSpPr>
        <a:xfrm>
          <a:off x="0" y="0"/>
          <a:ext cx="0" cy="0"/>
          <a:chOff x="0" y="0"/>
          <a:chExt cx="0" cy="0"/>
        </a:xfrm>
      </p:grpSpPr>
      <p:sp>
        <p:nvSpPr>
          <p:cNvPr id="44" name="Google Shape;44;p4"/>
          <p:cNvSpPr txBox="1"/>
          <p:nvPr>
            <p:ph type="title"/>
          </p:nvPr>
        </p:nvSpPr>
        <p:spPr>
          <a:xfrm flipH="1">
            <a:off x="1993200" y="1404463"/>
            <a:ext cx="5157600" cy="106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45" name="Google Shape;45;p4"/>
          <p:cNvSpPr txBox="1"/>
          <p:nvPr>
            <p:ph idx="1" type="body"/>
          </p:nvPr>
        </p:nvSpPr>
        <p:spPr>
          <a:xfrm flipH="1">
            <a:off x="2997600" y="2388037"/>
            <a:ext cx="3148800" cy="1252200"/>
          </a:xfrm>
          <a:prstGeom prst="rect">
            <a:avLst/>
          </a:prstGeom>
          <a:noFill/>
          <a:ln>
            <a:noFill/>
          </a:ln>
        </p:spPr>
        <p:txBody>
          <a:bodyPr anchorCtr="0" anchor="t" bIns="91425" lIns="91425" spcFirstLastPara="1" rIns="91425" wrap="square" tIns="91425">
            <a:noAutofit/>
          </a:bodyPr>
          <a:lstStyle>
            <a:lvl1pPr indent="-355600" lvl="0" marL="457200" algn="ctr">
              <a:lnSpc>
                <a:spcPct val="100000"/>
              </a:lnSpc>
              <a:spcBef>
                <a:spcPts val="0"/>
              </a:spcBef>
              <a:spcAft>
                <a:spcPts val="0"/>
              </a:spcAft>
              <a:buSzPts val="2000"/>
              <a:buChar char="●"/>
              <a:defRPr sz="2000"/>
            </a:lvl1pPr>
            <a:lvl2pPr indent="-355600" lvl="1" marL="914400" algn="ctr">
              <a:lnSpc>
                <a:spcPct val="100000"/>
              </a:lnSpc>
              <a:spcBef>
                <a:spcPts val="1600"/>
              </a:spcBef>
              <a:spcAft>
                <a:spcPts val="0"/>
              </a:spcAft>
              <a:buSzPts val="2000"/>
              <a:buChar char="○"/>
              <a:defRPr sz="2000"/>
            </a:lvl2pPr>
            <a:lvl3pPr indent="-355600" lvl="2" marL="1371600" algn="ctr">
              <a:lnSpc>
                <a:spcPct val="100000"/>
              </a:lnSpc>
              <a:spcBef>
                <a:spcPts val="1600"/>
              </a:spcBef>
              <a:spcAft>
                <a:spcPts val="0"/>
              </a:spcAft>
              <a:buSzPts val="2000"/>
              <a:buChar char="■"/>
              <a:defRPr sz="2000"/>
            </a:lvl3pPr>
            <a:lvl4pPr indent="-355600" lvl="3" marL="1828800" algn="ctr">
              <a:lnSpc>
                <a:spcPct val="100000"/>
              </a:lnSpc>
              <a:spcBef>
                <a:spcPts val="1600"/>
              </a:spcBef>
              <a:spcAft>
                <a:spcPts val="0"/>
              </a:spcAft>
              <a:buSzPts val="2000"/>
              <a:buChar char="●"/>
              <a:defRPr sz="2000"/>
            </a:lvl4pPr>
            <a:lvl5pPr indent="-355600" lvl="4" marL="2286000" algn="ctr">
              <a:lnSpc>
                <a:spcPct val="100000"/>
              </a:lnSpc>
              <a:spcBef>
                <a:spcPts val="1600"/>
              </a:spcBef>
              <a:spcAft>
                <a:spcPts val="0"/>
              </a:spcAft>
              <a:buSzPts val="2000"/>
              <a:buChar char="○"/>
              <a:defRPr sz="2000"/>
            </a:lvl5pPr>
            <a:lvl6pPr indent="-355600" lvl="5" marL="2743200" algn="ctr">
              <a:lnSpc>
                <a:spcPct val="100000"/>
              </a:lnSpc>
              <a:spcBef>
                <a:spcPts val="1600"/>
              </a:spcBef>
              <a:spcAft>
                <a:spcPts val="0"/>
              </a:spcAft>
              <a:buSzPts val="2000"/>
              <a:buChar char="■"/>
              <a:defRPr sz="2000"/>
            </a:lvl6pPr>
            <a:lvl7pPr indent="-355600" lvl="6" marL="3200400" algn="ctr">
              <a:lnSpc>
                <a:spcPct val="100000"/>
              </a:lnSpc>
              <a:spcBef>
                <a:spcPts val="1600"/>
              </a:spcBef>
              <a:spcAft>
                <a:spcPts val="0"/>
              </a:spcAft>
              <a:buSzPts val="2000"/>
              <a:buChar char="●"/>
              <a:defRPr sz="2000"/>
            </a:lvl7pPr>
            <a:lvl8pPr indent="-355600" lvl="7" marL="3657600" algn="ctr">
              <a:lnSpc>
                <a:spcPct val="100000"/>
              </a:lnSpc>
              <a:spcBef>
                <a:spcPts val="1600"/>
              </a:spcBef>
              <a:spcAft>
                <a:spcPts val="0"/>
              </a:spcAft>
              <a:buSzPts val="2000"/>
              <a:buChar char="○"/>
              <a:defRPr sz="2000"/>
            </a:lvl8pPr>
            <a:lvl9pPr indent="-355600" lvl="8" marL="4114800" algn="ctr">
              <a:lnSpc>
                <a:spcPct val="100000"/>
              </a:lnSpc>
              <a:spcBef>
                <a:spcPts val="1600"/>
              </a:spcBef>
              <a:spcAft>
                <a:spcPts val="1600"/>
              </a:spcAft>
              <a:buSzPts val="2000"/>
              <a:buChar char="■"/>
              <a:defRPr sz="2000"/>
            </a:lvl9pPr>
          </a:lstStyle>
          <a:p/>
        </p:txBody>
      </p:sp>
      <p:sp>
        <p:nvSpPr>
          <p:cNvPr id="46" name="Google Shape;46;p4"/>
          <p:cNvSpPr/>
          <p:nvPr/>
        </p:nvSpPr>
        <p:spPr>
          <a:xfrm>
            <a:off x="1030225" y="3960176"/>
            <a:ext cx="7083925" cy="1183297"/>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flipH="1">
            <a:off x="-1" y="4362499"/>
            <a:ext cx="9144351" cy="782105"/>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rot="6479671">
            <a:off x="5455589" y="-1428985"/>
            <a:ext cx="1502599" cy="3510848"/>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a:off x="0" y="-167425"/>
            <a:ext cx="9144351" cy="831498"/>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
          <p:cNvSpPr/>
          <p:nvPr/>
        </p:nvSpPr>
        <p:spPr>
          <a:xfrm>
            <a:off x="0" y="-167425"/>
            <a:ext cx="9144078" cy="911830"/>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
          <p:cNvSpPr/>
          <p:nvPr/>
        </p:nvSpPr>
        <p:spPr>
          <a:xfrm>
            <a:off x="1" y="4416936"/>
            <a:ext cx="9143690" cy="726902"/>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p:nvPr/>
        </p:nvSpPr>
        <p:spPr>
          <a:xfrm rot="5400000">
            <a:off x="8226781" y="4253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rot="5400000">
            <a:off x="2775969" y="43758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
          <p:cNvSpPr/>
          <p:nvPr/>
        </p:nvSpPr>
        <p:spPr>
          <a:xfrm rot="-5400000">
            <a:off x="6531806" y="4154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
          <p:cNvSpPr/>
          <p:nvPr/>
        </p:nvSpPr>
        <p:spPr>
          <a:xfrm rot="5400000">
            <a:off x="420981" y="391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rot="5400000">
            <a:off x="7233206" y="816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rot="5400000">
            <a:off x="5881019" y="7165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
          <p:cNvSpPr/>
          <p:nvPr/>
        </p:nvSpPr>
        <p:spPr>
          <a:xfrm rot="5400000">
            <a:off x="2521581" y="664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9">
    <p:spTree>
      <p:nvGrpSpPr>
        <p:cNvPr id="464" name="Shape 464"/>
        <p:cNvGrpSpPr/>
        <p:nvPr/>
      </p:nvGrpSpPr>
      <p:grpSpPr>
        <a:xfrm>
          <a:off x="0" y="0"/>
          <a:ext cx="0" cy="0"/>
          <a:chOff x="0" y="0"/>
          <a:chExt cx="0" cy="0"/>
        </a:xfrm>
      </p:grpSpPr>
      <p:sp>
        <p:nvSpPr>
          <p:cNvPr id="465" name="Google Shape;465;p31"/>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466" name="Google Shape;466;p31"/>
          <p:cNvSpPr txBox="1"/>
          <p:nvPr>
            <p:ph idx="1" type="subTitle"/>
          </p:nvPr>
        </p:nvSpPr>
        <p:spPr>
          <a:xfrm>
            <a:off x="3328957" y="23435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67" name="Google Shape;467;p31"/>
          <p:cNvSpPr txBox="1"/>
          <p:nvPr>
            <p:ph idx="2" type="subTitle"/>
          </p:nvPr>
        </p:nvSpPr>
        <p:spPr>
          <a:xfrm>
            <a:off x="3482707" y="2662675"/>
            <a:ext cx="21786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68" name="Google Shape;468;p31"/>
          <p:cNvSpPr txBox="1"/>
          <p:nvPr>
            <p:ph idx="3" type="subTitle"/>
          </p:nvPr>
        </p:nvSpPr>
        <p:spPr>
          <a:xfrm>
            <a:off x="791813" y="23435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69" name="Google Shape;469;p31"/>
          <p:cNvSpPr txBox="1"/>
          <p:nvPr>
            <p:ph idx="4" type="subTitle"/>
          </p:nvPr>
        </p:nvSpPr>
        <p:spPr>
          <a:xfrm>
            <a:off x="945563" y="2662675"/>
            <a:ext cx="21786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70" name="Google Shape;470;p31"/>
          <p:cNvSpPr txBox="1"/>
          <p:nvPr>
            <p:ph idx="5" type="subTitle"/>
          </p:nvPr>
        </p:nvSpPr>
        <p:spPr>
          <a:xfrm>
            <a:off x="5866075" y="23435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71" name="Google Shape;471;p31"/>
          <p:cNvSpPr txBox="1"/>
          <p:nvPr>
            <p:ph idx="6" type="subTitle"/>
          </p:nvPr>
        </p:nvSpPr>
        <p:spPr>
          <a:xfrm>
            <a:off x="6019825" y="2662675"/>
            <a:ext cx="21786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72" name="Google Shape;472;p31"/>
          <p:cNvSpPr/>
          <p:nvPr/>
        </p:nvSpPr>
        <p:spPr>
          <a:xfrm rot="10800000">
            <a:off x="2531291" y="4235323"/>
            <a:ext cx="5428956" cy="1009852"/>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1"/>
          <p:cNvSpPr/>
          <p:nvPr/>
        </p:nvSpPr>
        <p:spPr>
          <a:xfrm rot="5400000">
            <a:off x="3108924" y="2854084"/>
            <a:ext cx="1442280" cy="3563817"/>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1"/>
          <p:cNvSpPr/>
          <p:nvPr/>
        </p:nvSpPr>
        <p:spPr>
          <a:xfrm>
            <a:off x="3682950" y="4420625"/>
            <a:ext cx="2132100" cy="12342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1"/>
          <p:cNvSpPr/>
          <p:nvPr/>
        </p:nvSpPr>
        <p:spPr>
          <a:xfrm flipH="1" rot="10800000">
            <a:off x="3968688" y="40718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1"/>
          <p:cNvSpPr/>
          <p:nvPr/>
        </p:nvSpPr>
        <p:spPr>
          <a:xfrm flipH="1" rot="10800000">
            <a:off x="5921426" y="4554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1"/>
          <p:cNvSpPr/>
          <p:nvPr/>
        </p:nvSpPr>
        <p:spPr>
          <a:xfrm flipH="1" rot="10800000">
            <a:off x="1267213" y="45217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1"/>
          <p:cNvSpPr/>
          <p:nvPr/>
        </p:nvSpPr>
        <p:spPr>
          <a:xfrm flipH="1" rot="10800000">
            <a:off x="8100026" y="47529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1"/>
          <p:cNvSpPr/>
          <p:nvPr/>
        </p:nvSpPr>
        <p:spPr>
          <a:xfrm flipH="1" rot="10800000">
            <a:off x="6505813" y="485159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1"/>
          <p:cNvSpPr/>
          <p:nvPr/>
        </p:nvSpPr>
        <p:spPr>
          <a:xfrm flipH="1" rot="10800000">
            <a:off x="1985676" y="410423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9">
    <p:spTree>
      <p:nvGrpSpPr>
        <p:cNvPr id="481" name="Shape 481"/>
        <p:cNvGrpSpPr/>
        <p:nvPr/>
      </p:nvGrpSpPr>
      <p:grpSpPr>
        <a:xfrm>
          <a:off x="0" y="0"/>
          <a:ext cx="0" cy="0"/>
          <a:chOff x="0" y="0"/>
          <a:chExt cx="0" cy="0"/>
        </a:xfrm>
      </p:grpSpPr>
      <p:sp>
        <p:nvSpPr>
          <p:cNvPr id="482" name="Google Shape;482;p32"/>
          <p:cNvSpPr/>
          <p:nvPr/>
        </p:nvSpPr>
        <p:spPr>
          <a:xfrm flipH="1" rot="-5911893">
            <a:off x="-35827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2"/>
          <p:cNvSpPr/>
          <p:nvPr/>
        </p:nvSpPr>
        <p:spPr>
          <a:xfrm flipH="1" rot="-515846">
            <a:off x="-1764995"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2"/>
          <p:cNvSpPr/>
          <p:nvPr/>
        </p:nvSpPr>
        <p:spPr>
          <a:xfrm flipH="1">
            <a:off x="-1788061"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2"/>
          <p:cNvSpPr txBox="1"/>
          <p:nvPr>
            <p:ph type="title"/>
          </p:nvPr>
        </p:nvSpPr>
        <p:spPr>
          <a:xfrm flipH="1">
            <a:off x="1393306" y="2025275"/>
            <a:ext cx="2022300" cy="38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486" name="Google Shape;486;p32"/>
          <p:cNvSpPr txBox="1"/>
          <p:nvPr>
            <p:ph idx="1" type="subTitle"/>
          </p:nvPr>
        </p:nvSpPr>
        <p:spPr>
          <a:xfrm flipH="1">
            <a:off x="1393306" y="2342448"/>
            <a:ext cx="20223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7" name="Google Shape;487;p32"/>
          <p:cNvSpPr txBox="1"/>
          <p:nvPr>
            <p:ph idx="2" type="title"/>
          </p:nvPr>
        </p:nvSpPr>
        <p:spPr>
          <a:xfrm flipH="1">
            <a:off x="3560862" y="3479400"/>
            <a:ext cx="2022300" cy="38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488" name="Google Shape;488;p32"/>
          <p:cNvSpPr txBox="1"/>
          <p:nvPr>
            <p:ph idx="3" type="subTitle"/>
          </p:nvPr>
        </p:nvSpPr>
        <p:spPr>
          <a:xfrm flipH="1">
            <a:off x="3560862" y="3796573"/>
            <a:ext cx="20223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9" name="Google Shape;489;p32"/>
          <p:cNvSpPr txBox="1"/>
          <p:nvPr>
            <p:ph idx="4" type="title"/>
          </p:nvPr>
        </p:nvSpPr>
        <p:spPr>
          <a:xfrm flipH="1">
            <a:off x="5728394" y="2025263"/>
            <a:ext cx="2022300" cy="38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490" name="Google Shape;490;p32"/>
          <p:cNvSpPr txBox="1"/>
          <p:nvPr>
            <p:ph idx="5" type="subTitle"/>
          </p:nvPr>
        </p:nvSpPr>
        <p:spPr>
          <a:xfrm flipH="1">
            <a:off x="5728394" y="2342435"/>
            <a:ext cx="20223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1" name="Google Shape;491;p32"/>
          <p:cNvSpPr/>
          <p:nvPr/>
        </p:nvSpPr>
        <p:spPr>
          <a:xfrm flipH="1" rot="4888107">
            <a:off x="1137128" y="4138487"/>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2"/>
          <p:cNvSpPr/>
          <p:nvPr/>
        </p:nvSpPr>
        <p:spPr>
          <a:xfrm flipH="1" rot="-9922098">
            <a:off x="-1214868" y="4347472"/>
            <a:ext cx="4858620" cy="984751"/>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2"/>
          <p:cNvSpPr/>
          <p:nvPr/>
        </p:nvSpPr>
        <p:spPr>
          <a:xfrm flipH="1" rot="-10346708">
            <a:off x="-752392" y="4478612"/>
            <a:ext cx="4905724" cy="106005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2"/>
          <p:cNvSpPr txBox="1"/>
          <p:nvPr>
            <p:ph idx="6"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495" name="Google Shape;495;p32"/>
          <p:cNvSpPr/>
          <p:nvPr/>
        </p:nvSpPr>
        <p:spPr>
          <a:xfrm rot="5400000">
            <a:off x="1196981" y="844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2"/>
          <p:cNvSpPr/>
          <p:nvPr/>
        </p:nvSpPr>
        <p:spPr>
          <a:xfrm rot="5400000">
            <a:off x="1196219" y="4467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2"/>
          <p:cNvSpPr/>
          <p:nvPr/>
        </p:nvSpPr>
        <p:spPr>
          <a:xfrm rot="-5400000">
            <a:off x="540156" y="691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2"/>
          <p:cNvSpPr/>
          <p:nvPr/>
        </p:nvSpPr>
        <p:spPr>
          <a:xfrm rot="5400000">
            <a:off x="540006" y="38324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4">
    <p:spTree>
      <p:nvGrpSpPr>
        <p:cNvPr id="499" name="Shape 499"/>
        <p:cNvGrpSpPr/>
        <p:nvPr/>
      </p:nvGrpSpPr>
      <p:grpSpPr>
        <a:xfrm>
          <a:off x="0" y="0"/>
          <a:ext cx="0" cy="0"/>
          <a:chOff x="0" y="0"/>
          <a:chExt cx="0" cy="0"/>
        </a:xfrm>
      </p:grpSpPr>
      <p:sp>
        <p:nvSpPr>
          <p:cNvPr id="500" name="Google Shape;500;p33"/>
          <p:cNvSpPr/>
          <p:nvPr/>
        </p:nvSpPr>
        <p:spPr>
          <a:xfrm rot="10800000">
            <a:off x="28128" y="4556975"/>
            <a:ext cx="9115826" cy="630425"/>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3"/>
          <p:cNvSpPr/>
          <p:nvPr/>
        </p:nvSpPr>
        <p:spPr>
          <a:xfrm rot="10800000">
            <a:off x="264" y="4660381"/>
            <a:ext cx="9143690" cy="527019"/>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3"/>
          <p:cNvSpPr/>
          <p:nvPr/>
        </p:nvSpPr>
        <p:spPr>
          <a:xfrm flipH="1" rot="10800000">
            <a:off x="0" y="4620366"/>
            <a:ext cx="9144078" cy="56703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3"/>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504" name="Google Shape;504;p33"/>
          <p:cNvSpPr/>
          <p:nvPr/>
        </p:nvSpPr>
        <p:spPr>
          <a:xfrm rot="5400000">
            <a:off x="5105631" y="4538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3"/>
          <p:cNvSpPr/>
          <p:nvPr/>
        </p:nvSpPr>
        <p:spPr>
          <a:xfrm rot="5400000">
            <a:off x="2614144" y="4570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3"/>
          <p:cNvSpPr/>
          <p:nvPr/>
        </p:nvSpPr>
        <p:spPr>
          <a:xfrm rot="-5400000">
            <a:off x="8149681" y="44399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3"/>
          <p:cNvSpPr/>
          <p:nvPr/>
        </p:nvSpPr>
        <p:spPr>
          <a:xfrm rot="5400000">
            <a:off x="171556" y="4654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34">
    <p:spTree>
      <p:nvGrpSpPr>
        <p:cNvPr id="508" name="Shape 508"/>
        <p:cNvGrpSpPr/>
        <p:nvPr/>
      </p:nvGrpSpPr>
      <p:grpSpPr>
        <a:xfrm>
          <a:off x="0" y="0"/>
          <a:ext cx="0" cy="0"/>
          <a:chOff x="0" y="0"/>
          <a:chExt cx="0" cy="0"/>
        </a:xfrm>
      </p:grpSpPr>
      <p:sp>
        <p:nvSpPr>
          <p:cNvPr id="509" name="Google Shape;509;p34"/>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510" name="Google Shape;510;p34"/>
          <p:cNvSpPr/>
          <p:nvPr/>
        </p:nvSpPr>
        <p:spPr>
          <a:xfrm flipH="1" rot="-5911893">
            <a:off x="-87082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4"/>
          <p:cNvSpPr/>
          <p:nvPr/>
        </p:nvSpPr>
        <p:spPr>
          <a:xfrm flipH="1" rot="-515846">
            <a:off x="-2829770"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4"/>
          <p:cNvSpPr/>
          <p:nvPr/>
        </p:nvSpPr>
        <p:spPr>
          <a:xfrm flipH="1">
            <a:off x="-2852836"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4"/>
          <p:cNvSpPr/>
          <p:nvPr/>
        </p:nvSpPr>
        <p:spPr>
          <a:xfrm rot="10800000">
            <a:off x="7544677" y="63541"/>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4"/>
          <p:cNvSpPr/>
          <p:nvPr/>
        </p:nvSpPr>
        <p:spPr>
          <a:xfrm flipH="1" rot="-9732937">
            <a:off x="6592039" y="-378158"/>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4"/>
          <p:cNvSpPr/>
          <p:nvPr/>
        </p:nvSpPr>
        <p:spPr>
          <a:xfrm rot="-10173584">
            <a:off x="7084740" y="-310873"/>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4"/>
          <p:cNvSpPr/>
          <p:nvPr/>
        </p:nvSpPr>
        <p:spPr>
          <a:xfrm rot="5400000">
            <a:off x="8509906" y="10035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4"/>
          <p:cNvSpPr/>
          <p:nvPr/>
        </p:nvSpPr>
        <p:spPr>
          <a:xfrm rot="5400000">
            <a:off x="6823844" y="121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4"/>
          <p:cNvSpPr/>
          <p:nvPr/>
        </p:nvSpPr>
        <p:spPr>
          <a:xfrm rot="-5400000">
            <a:off x="365881" y="6002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4"/>
          <p:cNvSpPr/>
          <p:nvPr/>
        </p:nvSpPr>
        <p:spPr>
          <a:xfrm rot="5400000">
            <a:off x="1715256" y="18014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520" name="Shape 520"/>
        <p:cNvGrpSpPr/>
        <p:nvPr/>
      </p:nvGrpSpPr>
      <p:grpSpPr>
        <a:xfrm>
          <a:off x="0" y="0"/>
          <a:ext cx="0" cy="0"/>
          <a:chOff x="0" y="0"/>
          <a:chExt cx="0" cy="0"/>
        </a:xfrm>
      </p:grpSpPr>
      <p:sp>
        <p:nvSpPr>
          <p:cNvPr id="521" name="Google Shape;521;p35"/>
          <p:cNvSpPr txBox="1"/>
          <p:nvPr>
            <p:ph type="title"/>
          </p:nvPr>
        </p:nvSpPr>
        <p:spPr>
          <a:xfrm>
            <a:off x="2571750" y="363275"/>
            <a:ext cx="4000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522" name="Google Shape;522;p35"/>
          <p:cNvSpPr txBox="1"/>
          <p:nvPr>
            <p:ph idx="1" type="subTitle"/>
          </p:nvPr>
        </p:nvSpPr>
        <p:spPr>
          <a:xfrm>
            <a:off x="4881606" y="3566100"/>
            <a:ext cx="22056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23" name="Google Shape;523;p35"/>
          <p:cNvSpPr txBox="1"/>
          <p:nvPr>
            <p:ph idx="2" type="subTitle"/>
          </p:nvPr>
        </p:nvSpPr>
        <p:spPr>
          <a:xfrm>
            <a:off x="4740306" y="3861150"/>
            <a:ext cx="2488200" cy="64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524" name="Google Shape;524;p35"/>
          <p:cNvSpPr txBox="1"/>
          <p:nvPr>
            <p:ph idx="3" type="subTitle"/>
          </p:nvPr>
        </p:nvSpPr>
        <p:spPr>
          <a:xfrm>
            <a:off x="2014344" y="3566100"/>
            <a:ext cx="20079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25" name="Google Shape;525;p35"/>
          <p:cNvSpPr txBox="1"/>
          <p:nvPr>
            <p:ph idx="4" type="subTitle"/>
          </p:nvPr>
        </p:nvSpPr>
        <p:spPr>
          <a:xfrm>
            <a:off x="1915494" y="3861150"/>
            <a:ext cx="2205600" cy="64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526" name="Google Shape;526;p35"/>
          <p:cNvSpPr/>
          <p:nvPr/>
        </p:nvSpPr>
        <p:spPr>
          <a:xfrm rot="-5400000">
            <a:off x="-687297" y="596629"/>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5"/>
          <p:cNvSpPr/>
          <p:nvPr/>
        </p:nvSpPr>
        <p:spPr>
          <a:xfrm rot="-5400000">
            <a:off x="-1281850" y="1134665"/>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5"/>
          <p:cNvSpPr/>
          <p:nvPr/>
        </p:nvSpPr>
        <p:spPr>
          <a:xfrm rot="5400000">
            <a:off x="466981" y="11957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5"/>
          <p:cNvSpPr/>
          <p:nvPr/>
        </p:nvSpPr>
        <p:spPr>
          <a:xfrm rot="5400000">
            <a:off x="-494883" y="20869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5"/>
          <p:cNvSpPr/>
          <p:nvPr/>
        </p:nvSpPr>
        <p:spPr>
          <a:xfrm rot="5400000">
            <a:off x="928869" y="9991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5"/>
          <p:cNvSpPr/>
          <p:nvPr/>
        </p:nvSpPr>
        <p:spPr>
          <a:xfrm rot="-5400000">
            <a:off x="269256" y="2842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5"/>
          <p:cNvSpPr/>
          <p:nvPr/>
        </p:nvSpPr>
        <p:spPr>
          <a:xfrm rot="5400000">
            <a:off x="7087547" y="3261706"/>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5"/>
          <p:cNvSpPr/>
          <p:nvPr/>
        </p:nvSpPr>
        <p:spPr>
          <a:xfrm rot="5400000">
            <a:off x="7632127" y="317011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5"/>
          <p:cNvSpPr/>
          <p:nvPr/>
        </p:nvSpPr>
        <p:spPr>
          <a:xfrm rot="-5400000">
            <a:off x="8580444" y="3697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5"/>
          <p:cNvSpPr/>
          <p:nvPr/>
        </p:nvSpPr>
        <p:spPr>
          <a:xfrm rot="-5400000">
            <a:off x="7715198" y="379368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5"/>
          <p:cNvSpPr/>
          <p:nvPr/>
        </p:nvSpPr>
        <p:spPr>
          <a:xfrm rot="-5400000">
            <a:off x="8183656" y="39584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5"/>
          <p:cNvSpPr/>
          <p:nvPr/>
        </p:nvSpPr>
        <p:spPr>
          <a:xfrm rot="5400000">
            <a:off x="8843269" y="21154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5"/>
          <p:cNvSpPr/>
          <p:nvPr/>
        </p:nvSpPr>
        <p:spPr>
          <a:xfrm rot="-5400000">
            <a:off x="7541144" y="4680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5"/>
          <p:cNvSpPr/>
          <p:nvPr/>
        </p:nvSpPr>
        <p:spPr>
          <a:xfrm rot="5400000">
            <a:off x="1506281" y="2119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6">
    <p:spTree>
      <p:nvGrpSpPr>
        <p:cNvPr id="540" name="Shape 540"/>
        <p:cNvGrpSpPr/>
        <p:nvPr/>
      </p:nvGrpSpPr>
      <p:grpSpPr>
        <a:xfrm>
          <a:off x="0" y="0"/>
          <a:ext cx="0" cy="0"/>
          <a:chOff x="0" y="0"/>
          <a:chExt cx="0" cy="0"/>
        </a:xfrm>
      </p:grpSpPr>
      <p:sp>
        <p:nvSpPr>
          <p:cNvPr id="541" name="Google Shape;541;p36"/>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542" name="Google Shape;542;p36"/>
          <p:cNvSpPr txBox="1"/>
          <p:nvPr>
            <p:ph idx="2" type="title"/>
          </p:nvPr>
        </p:nvSpPr>
        <p:spPr>
          <a:xfrm>
            <a:off x="595875" y="1814400"/>
            <a:ext cx="2543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lvl1pPr>
            <a:lvl2pPr lvl="1" algn="r">
              <a:lnSpc>
                <a:spcPct val="100000"/>
              </a:lnSpc>
              <a:spcBef>
                <a:spcPts val="0"/>
              </a:spcBef>
              <a:spcAft>
                <a:spcPts val="0"/>
              </a:spcAft>
              <a:buSzPts val="2700"/>
              <a:buNone/>
              <a:defRPr sz="2700"/>
            </a:lvl2pPr>
            <a:lvl3pPr lvl="2" algn="r">
              <a:lnSpc>
                <a:spcPct val="100000"/>
              </a:lnSpc>
              <a:spcBef>
                <a:spcPts val="0"/>
              </a:spcBef>
              <a:spcAft>
                <a:spcPts val="0"/>
              </a:spcAft>
              <a:buSzPts val="2700"/>
              <a:buNone/>
              <a:defRPr sz="2700"/>
            </a:lvl3pPr>
            <a:lvl4pPr lvl="3" algn="r">
              <a:lnSpc>
                <a:spcPct val="100000"/>
              </a:lnSpc>
              <a:spcBef>
                <a:spcPts val="0"/>
              </a:spcBef>
              <a:spcAft>
                <a:spcPts val="0"/>
              </a:spcAft>
              <a:buSzPts val="2700"/>
              <a:buNone/>
              <a:defRPr sz="2700"/>
            </a:lvl4pPr>
            <a:lvl5pPr lvl="4" algn="r">
              <a:lnSpc>
                <a:spcPct val="100000"/>
              </a:lnSpc>
              <a:spcBef>
                <a:spcPts val="0"/>
              </a:spcBef>
              <a:spcAft>
                <a:spcPts val="0"/>
              </a:spcAft>
              <a:buSzPts val="2700"/>
              <a:buNone/>
              <a:defRPr sz="2700"/>
            </a:lvl5pPr>
            <a:lvl6pPr lvl="5" algn="r">
              <a:lnSpc>
                <a:spcPct val="100000"/>
              </a:lnSpc>
              <a:spcBef>
                <a:spcPts val="0"/>
              </a:spcBef>
              <a:spcAft>
                <a:spcPts val="0"/>
              </a:spcAft>
              <a:buSzPts val="2700"/>
              <a:buNone/>
              <a:defRPr sz="2700"/>
            </a:lvl6pPr>
            <a:lvl7pPr lvl="6" algn="r">
              <a:lnSpc>
                <a:spcPct val="100000"/>
              </a:lnSpc>
              <a:spcBef>
                <a:spcPts val="0"/>
              </a:spcBef>
              <a:spcAft>
                <a:spcPts val="0"/>
              </a:spcAft>
              <a:buSzPts val="2700"/>
              <a:buNone/>
              <a:defRPr sz="2700"/>
            </a:lvl7pPr>
            <a:lvl8pPr lvl="7" algn="r">
              <a:lnSpc>
                <a:spcPct val="100000"/>
              </a:lnSpc>
              <a:spcBef>
                <a:spcPts val="0"/>
              </a:spcBef>
              <a:spcAft>
                <a:spcPts val="0"/>
              </a:spcAft>
              <a:buSzPts val="2700"/>
              <a:buNone/>
              <a:defRPr sz="2700"/>
            </a:lvl8pPr>
            <a:lvl9pPr lvl="8" algn="r">
              <a:lnSpc>
                <a:spcPct val="100000"/>
              </a:lnSpc>
              <a:spcBef>
                <a:spcPts val="0"/>
              </a:spcBef>
              <a:spcAft>
                <a:spcPts val="0"/>
              </a:spcAft>
              <a:buSzPts val="2700"/>
              <a:buNone/>
              <a:defRPr sz="2700"/>
            </a:lvl9pPr>
          </a:lstStyle>
          <a:p/>
        </p:txBody>
      </p:sp>
      <p:sp>
        <p:nvSpPr>
          <p:cNvPr id="543" name="Google Shape;543;p36"/>
          <p:cNvSpPr txBox="1"/>
          <p:nvPr>
            <p:ph idx="1" type="subTitle"/>
          </p:nvPr>
        </p:nvSpPr>
        <p:spPr>
          <a:xfrm>
            <a:off x="816075" y="2282228"/>
            <a:ext cx="23229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1400"/>
              <a:buNone/>
              <a:defRPr sz="1400">
                <a:solidFill>
                  <a:schemeClr val="dk2"/>
                </a:solidFill>
              </a:defRPr>
            </a:lvl1pPr>
            <a:lvl2pPr lvl="1" algn="r">
              <a:lnSpc>
                <a:spcPct val="100000"/>
              </a:lnSpc>
              <a:spcBef>
                <a:spcPts val="0"/>
              </a:spcBef>
              <a:spcAft>
                <a:spcPts val="0"/>
              </a:spcAft>
              <a:buClr>
                <a:schemeClr val="dk2"/>
              </a:buClr>
              <a:buSzPts val="1400"/>
              <a:buNone/>
              <a:defRPr>
                <a:solidFill>
                  <a:schemeClr val="dk2"/>
                </a:solidFill>
              </a:defRPr>
            </a:lvl2pPr>
            <a:lvl3pPr lvl="2" algn="r">
              <a:lnSpc>
                <a:spcPct val="100000"/>
              </a:lnSpc>
              <a:spcBef>
                <a:spcPts val="0"/>
              </a:spcBef>
              <a:spcAft>
                <a:spcPts val="0"/>
              </a:spcAft>
              <a:buClr>
                <a:schemeClr val="dk2"/>
              </a:buClr>
              <a:buSzPts val="1400"/>
              <a:buNone/>
              <a:defRPr>
                <a:solidFill>
                  <a:schemeClr val="dk2"/>
                </a:solidFill>
              </a:defRPr>
            </a:lvl3pPr>
            <a:lvl4pPr lvl="3" algn="r">
              <a:lnSpc>
                <a:spcPct val="100000"/>
              </a:lnSpc>
              <a:spcBef>
                <a:spcPts val="0"/>
              </a:spcBef>
              <a:spcAft>
                <a:spcPts val="0"/>
              </a:spcAft>
              <a:buClr>
                <a:schemeClr val="dk2"/>
              </a:buClr>
              <a:buSzPts val="1400"/>
              <a:buNone/>
              <a:defRPr>
                <a:solidFill>
                  <a:schemeClr val="dk2"/>
                </a:solidFill>
              </a:defRPr>
            </a:lvl4pPr>
            <a:lvl5pPr lvl="4" algn="r">
              <a:lnSpc>
                <a:spcPct val="100000"/>
              </a:lnSpc>
              <a:spcBef>
                <a:spcPts val="0"/>
              </a:spcBef>
              <a:spcAft>
                <a:spcPts val="0"/>
              </a:spcAft>
              <a:buClr>
                <a:schemeClr val="dk2"/>
              </a:buClr>
              <a:buSzPts val="1400"/>
              <a:buNone/>
              <a:defRPr>
                <a:solidFill>
                  <a:schemeClr val="dk2"/>
                </a:solidFill>
              </a:defRPr>
            </a:lvl5pPr>
            <a:lvl6pPr lvl="5" algn="r">
              <a:lnSpc>
                <a:spcPct val="100000"/>
              </a:lnSpc>
              <a:spcBef>
                <a:spcPts val="0"/>
              </a:spcBef>
              <a:spcAft>
                <a:spcPts val="0"/>
              </a:spcAft>
              <a:buClr>
                <a:schemeClr val="dk2"/>
              </a:buClr>
              <a:buSzPts val="1400"/>
              <a:buNone/>
              <a:defRPr>
                <a:solidFill>
                  <a:schemeClr val="dk2"/>
                </a:solidFill>
              </a:defRPr>
            </a:lvl6pPr>
            <a:lvl7pPr lvl="6" algn="r">
              <a:lnSpc>
                <a:spcPct val="100000"/>
              </a:lnSpc>
              <a:spcBef>
                <a:spcPts val="0"/>
              </a:spcBef>
              <a:spcAft>
                <a:spcPts val="0"/>
              </a:spcAft>
              <a:buClr>
                <a:schemeClr val="dk2"/>
              </a:buClr>
              <a:buSzPts val="1400"/>
              <a:buNone/>
              <a:defRPr>
                <a:solidFill>
                  <a:schemeClr val="dk2"/>
                </a:solidFill>
              </a:defRPr>
            </a:lvl7pPr>
            <a:lvl8pPr lvl="7" algn="r">
              <a:lnSpc>
                <a:spcPct val="100000"/>
              </a:lnSpc>
              <a:spcBef>
                <a:spcPts val="0"/>
              </a:spcBef>
              <a:spcAft>
                <a:spcPts val="0"/>
              </a:spcAft>
              <a:buClr>
                <a:schemeClr val="dk2"/>
              </a:buClr>
              <a:buSzPts val="1400"/>
              <a:buNone/>
              <a:defRPr>
                <a:solidFill>
                  <a:schemeClr val="dk2"/>
                </a:solidFill>
              </a:defRPr>
            </a:lvl8pPr>
            <a:lvl9pPr lvl="8" algn="r">
              <a:lnSpc>
                <a:spcPct val="100000"/>
              </a:lnSpc>
              <a:spcBef>
                <a:spcPts val="0"/>
              </a:spcBef>
              <a:spcAft>
                <a:spcPts val="0"/>
              </a:spcAft>
              <a:buClr>
                <a:schemeClr val="dk2"/>
              </a:buClr>
              <a:buSzPts val="1400"/>
              <a:buNone/>
              <a:defRPr>
                <a:solidFill>
                  <a:schemeClr val="dk2"/>
                </a:solidFill>
              </a:defRPr>
            </a:lvl9pPr>
          </a:lstStyle>
          <a:p/>
        </p:txBody>
      </p:sp>
      <p:sp>
        <p:nvSpPr>
          <p:cNvPr id="544" name="Google Shape;544;p36"/>
          <p:cNvSpPr txBox="1"/>
          <p:nvPr>
            <p:ph idx="3" type="title"/>
          </p:nvPr>
        </p:nvSpPr>
        <p:spPr>
          <a:xfrm>
            <a:off x="5994850" y="1814400"/>
            <a:ext cx="2543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545" name="Google Shape;545;p36"/>
          <p:cNvSpPr txBox="1"/>
          <p:nvPr>
            <p:ph idx="4" type="subTitle"/>
          </p:nvPr>
        </p:nvSpPr>
        <p:spPr>
          <a:xfrm>
            <a:off x="5994850" y="2282229"/>
            <a:ext cx="2322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a:solidFill>
                  <a:schemeClr val="dk2"/>
                </a:solidFill>
              </a:defRPr>
            </a:lvl2pPr>
            <a:lvl3pPr lvl="2" algn="l">
              <a:lnSpc>
                <a:spcPct val="100000"/>
              </a:lnSpc>
              <a:spcBef>
                <a:spcPts val="0"/>
              </a:spcBef>
              <a:spcAft>
                <a:spcPts val="0"/>
              </a:spcAft>
              <a:buClr>
                <a:schemeClr val="dk2"/>
              </a:buClr>
              <a:buSzPts val="1400"/>
              <a:buNone/>
              <a:defRPr>
                <a:solidFill>
                  <a:schemeClr val="dk2"/>
                </a:solidFill>
              </a:defRPr>
            </a:lvl3pPr>
            <a:lvl4pPr lvl="3" algn="l">
              <a:lnSpc>
                <a:spcPct val="100000"/>
              </a:lnSpc>
              <a:spcBef>
                <a:spcPts val="0"/>
              </a:spcBef>
              <a:spcAft>
                <a:spcPts val="0"/>
              </a:spcAft>
              <a:buClr>
                <a:schemeClr val="dk2"/>
              </a:buClr>
              <a:buSzPts val="1400"/>
              <a:buNone/>
              <a:defRPr>
                <a:solidFill>
                  <a:schemeClr val="dk2"/>
                </a:solidFill>
              </a:defRPr>
            </a:lvl4pPr>
            <a:lvl5pPr lvl="4" algn="l">
              <a:lnSpc>
                <a:spcPct val="100000"/>
              </a:lnSpc>
              <a:spcBef>
                <a:spcPts val="0"/>
              </a:spcBef>
              <a:spcAft>
                <a:spcPts val="0"/>
              </a:spcAft>
              <a:buClr>
                <a:schemeClr val="dk2"/>
              </a:buClr>
              <a:buSzPts val="1400"/>
              <a:buNone/>
              <a:defRPr>
                <a:solidFill>
                  <a:schemeClr val="dk2"/>
                </a:solidFill>
              </a:defRPr>
            </a:lvl5pPr>
            <a:lvl6pPr lvl="5" algn="l">
              <a:lnSpc>
                <a:spcPct val="100000"/>
              </a:lnSpc>
              <a:spcBef>
                <a:spcPts val="0"/>
              </a:spcBef>
              <a:spcAft>
                <a:spcPts val="0"/>
              </a:spcAft>
              <a:buClr>
                <a:schemeClr val="dk2"/>
              </a:buClr>
              <a:buSzPts val="1400"/>
              <a:buNone/>
              <a:defRPr>
                <a:solidFill>
                  <a:schemeClr val="dk2"/>
                </a:solidFill>
              </a:defRPr>
            </a:lvl6pPr>
            <a:lvl7pPr lvl="6" algn="l">
              <a:lnSpc>
                <a:spcPct val="100000"/>
              </a:lnSpc>
              <a:spcBef>
                <a:spcPts val="0"/>
              </a:spcBef>
              <a:spcAft>
                <a:spcPts val="0"/>
              </a:spcAft>
              <a:buClr>
                <a:schemeClr val="dk2"/>
              </a:buClr>
              <a:buSzPts val="1400"/>
              <a:buNone/>
              <a:defRPr>
                <a:solidFill>
                  <a:schemeClr val="dk2"/>
                </a:solidFill>
              </a:defRPr>
            </a:lvl7pPr>
            <a:lvl8pPr lvl="7" algn="l">
              <a:lnSpc>
                <a:spcPct val="100000"/>
              </a:lnSpc>
              <a:spcBef>
                <a:spcPts val="0"/>
              </a:spcBef>
              <a:spcAft>
                <a:spcPts val="0"/>
              </a:spcAft>
              <a:buClr>
                <a:schemeClr val="dk2"/>
              </a:buClr>
              <a:buSzPts val="1400"/>
              <a:buNone/>
              <a:defRPr>
                <a:solidFill>
                  <a:schemeClr val="dk2"/>
                </a:solidFill>
              </a:defRPr>
            </a:lvl8pPr>
            <a:lvl9pPr lvl="8" algn="l">
              <a:lnSpc>
                <a:spcPct val="100000"/>
              </a:lnSpc>
              <a:spcBef>
                <a:spcPts val="0"/>
              </a:spcBef>
              <a:spcAft>
                <a:spcPts val="0"/>
              </a:spcAft>
              <a:buClr>
                <a:schemeClr val="dk2"/>
              </a:buClr>
              <a:buSzPts val="1400"/>
              <a:buNone/>
              <a:defRPr>
                <a:solidFill>
                  <a:schemeClr val="dk2"/>
                </a:solidFill>
              </a:defRPr>
            </a:lvl9pPr>
          </a:lstStyle>
          <a:p/>
        </p:txBody>
      </p:sp>
      <p:sp>
        <p:nvSpPr>
          <p:cNvPr id="546" name="Google Shape;546;p36"/>
          <p:cNvSpPr txBox="1"/>
          <p:nvPr>
            <p:ph idx="5" type="title"/>
          </p:nvPr>
        </p:nvSpPr>
        <p:spPr>
          <a:xfrm>
            <a:off x="595875" y="3205300"/>
            <a:ext cx="2543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700"/>
              <a:buNone/>
              <a:defRPr sz="2700"/>
            </a:lvl1pPr>
            <a:lvl2pPr lvl="1" algn="r">
              <a:lnSpc>
                <a:spcPct val="100000"/>
              </a:lnSpc>
              <a:spcBef>
                <a:spcPts val="0"/>
              </a:spcBef>
              <a:spcAft>
                <a:spcPts val="0"/>
              </a:spcAft>
              <a:buSzPts val="2700"/>
              <a:buNone/>
              <a:defRPr sz="2700"/>
            </a:lvl2pPr>
            <a:lvl3pPr lvl="2" algn="r">
              <a:lnSpc>
                <a:spcPct val="100000"/>
              </a:lnSpc>
              <a:spcBef>
                <a:spcPts val="0"/>
              </a:spcBef>
              <a:spcAft>
                <a:spcPts val="0"/>
              </a:spcAft>
              <a:buSzPts val="2700"/>
              <a:buNone/>
              <a:defRPr sz="2700"/>
            </a:lvl3pPr>
            <a:lvl4pPr lvl="3" algn="r">
              <a:lnSpc>
                <a:spcPct val="100000"/>
              </a:lnSpc>
              <a:spcBef>
                <a:spcPts val="0"/>
              </a:spcBef>
              <a:spcAft>
                <a:spcPts val="0"/>
              </a:spcAft>
              <a:buSzPts val="2700"/>
              <a:buNone/>
              <a:defRPr sz="2700"/>
            </a:lvl4pPr>
            <a:lvl5pPr lvl="4" algn="r">
              <a:lnSpc>
                <a:spcPct val="100000"/>
              </a:lnSpc>
              <a:spcBef>
                <a:spcPts val="0"/>
              </a:spcBef>
              <a:spcAft>
                <a:spcPts val="0"/>
              </a:spcAft>
              <a:buSzPts val="2700"/>
              <a:buNone/>
              <a:defRPr sz="2700"/>
            </a:lvl5pPr>
            <a:lvl6pPr lvl="5" algn="r">
              <a:lnSpc>
                <a:spcPct val="100000"/>
              </a:lnSpc>
              <a:spcBef>
                <a:spcPts val="0"/>
              </a:spcBef>
              <a:spcAft>
                <a:spcPts val="0"/>
              </a:spcAft>
              <a:buSzPts val="2700"/>
              <a:buNone/>
              <a:defRPr sz="2700"/>
            </a:lvl6pPr>
            <a:lvl7pPr lvl="6" algn="r">
              <a:lnSpc>
                <a:spcPct val="100000"/>
              </a:lnSpc>
              <a:spcBef>
                <a:spcPts val="0"/>
              </a:spcBef>
              <a:spcAft>
                <a:spcPts val="0"/>
              </a:spcAft>
              <a:buSzPts val="2700"/>
              <a:buNone/>
              <a:defRPr sz="2700"/>
            </a:lvl7pPr>
            <a:lvl8pPr lvl="7" algn="r">
              <a:lnSpc>
                <a:spcPct val="100000"/>
              </a:lnSpc>
              <a:spcBef>
                <a:spcPts val="0"/>
              </a:spcBef>
              <a:spcAft>
                <a:spcPts val="0"/>
              </a:spcAft>
              <a:buSzPts val="2700"/>
              <a:buNone/>
              <a:defRPr sz="2700"/>
            </a:lvl8pPr>
            <a:lvl9pPr lvl="8" algn="r">
              <a:lnSpc>
                <a:spcPct val="100000"/>
              </a:lnSpc>
              <a:spcBef>
                <a:spcPts val="0"/>
              </a:spcBef>
              <a:spcAft>
                <a:spcPts val="0"/>
              </a:spcAft>
              <a:buSzPts val="2700"/>
              <a:buNone/>
              <a:defRPr sz="2700"/>
            </a:lvl9pPr>
          </a:lstStyle>
          <a:p/>
        </p:txBody>
      </p:sp>
      <p:sp>
        <p:nvSpPr>
          <p:cNvPr id="547" name="Google Shape;547;p36"/>
          <p:cNvSpPr txBox="1"/>
          <p:nvPr>
            <p:ph idx="6" type="subTitle"/>
          </p:nvPr>
        </p:nvSpPr>
        <p:spPr>
          <a:xfrm>
            <a:off x="816075" y="3673128"/>
            <a:ext cx="23229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1400"/>
              <a:buNone/>
              <a:defRPr sz="1400">
                <a:solidFill>
                  <a:schemeClr val="dk2"/>
                </a:solidFill>
              </a:defRPr>
            </a:lvl1pPr>
            <a:lvl2pPr lvl="1" algn="r">
              <a:lnSpc>
                <a:spcPct val="100000"/>
              </a:lnSpc>
              <a:spcBef>
                <a:spcPts val="0"/>
              </a:spcBef>
              <a:spcAft>
                <a:spcPts val="0"/>
              </a:spcAft>
              <a:buClr>
                <a:schemeClr val="dk2"/>
              </a:buClr>
              <a:buSzPts val="1400"/>
              <a:buNone/>
              <a:defRPr>
                <a:solidFill>
                  <a:schemeClr val="dk2"/>
                </a:solidFill>
              </a:defRPr>
            </a:lvl2pPr>
            <a:lvl3pPr lvl="2" algn="r">
              <a:lnSpc>
                <a:spcPct val="100000"/>
              </a:lnSpc>
              <a:spcBef>
                <a:spcPts val="0"/>
              </a:spcBef>
              <a:spcAft>
                <a:spcPts val="0"/>
              </a:spcAft>
              <a:buClr>
                <a:schemeClr val="dk2"/>
              </a:buClr>
              <a:buSzPts val="1400"/>
              <a:buNone/>
              <a:defRPr>
                <a:solidFill>
                  <a:schemeClr val="dk2"/>
                </a:solidFill>
              </a:defRPr>
            </a:lvl3pPr>
            <a:lvl4pPr lvl="3" algn="r">
              <a:lnSpc>
                <a:spcPct val="100000"/>
              </a:lnSpc>
              <a:spcBef>
                <a:spcPts val="0"/>
              </a:spcBef>
              <a:spcAft>
                <a:spcPts val="0"/>
              </a:spcAft>
              <a:buClr>
                <a:schemeClr val="dk2"/>
              </a:buClr>
              <a:buSzPts val="1400"/>
              <a:buNone/>
              <a:defRPr>
                <a:solidFill>
                  <a:schemeClr val="dk2"/>
                </a:solidFill>
              </a:defRPr>
            </a:lvl4pPr>
            <a:lvl5pPr lvl="4" algn="r">
              <a:lnSpc>
                <a:spcPct val="100000"/>
              </a:lnSpc>
              <a:spcBef>
                <a:spcPts val="0"/>
              </a:spcBef>
              <a:spcAft>
                <a:spcPts val="0"/>
              </a:spcAft>
              <a:buClr>
                <a:schemeClr val="dk2"/>
              </a:buClr>
              <a:buSzPts val="1400"/>
              <a:buNone/>
              <a:defRPr>
                <a:solidFill>
                  <a:schemeClr val="dk2"/>
                </a:solidFill>
              </a:defRPr>
            </a:lvl5pPr>
            <a:lvl6pPr lvl="5" algn="r">
              <a:lnSpc>
                <a:spcPct val="100000"/>
              </a:lnSpc>
              <a:spcBef>
                <a:spcPts val="0"/>
              </a:spcBef>
              <a:spcAft>
                <a:spcPts val="0"/>
              </a:spcAft>
              <a:buClr>
                <a:schemeClr val="dk2"/>
              </a:buClr>
              <a:buSzPts val="1400"/>
              <a:buNone/>
              <a:defRPr>
                <a:solidFill>
                  <a:schemeClr val="dk2"/>
                </a:solidFill>
              </a:defRPr>
            </a:lvl6pPr>
            <a:lvl7pPr lvl="6" algn="r">
              <a:lnSpc>
                <a:spcPct val="100000"/>
              </a:lnSpc>
              <a:spcBef>
                <a:spcPts val="0"/>
              </a:spcBef>
              <a:spcAft>
                <a:spcPts val="0"/>
              </a:spcAft>
              <a:buClr>
                <a:schemeClr val="dk2"/>
              </a:buClr>
              <a:buSzPts val="1400"/>
              <a:buNone/>
              <a:defRPr>
                <a:solidFill>
                  <a:schemeClr val="dk2"/>
                </a:solidFill>
              </a:defRPr>
            </a:lvl7pPr>
            <a:lvl8pPr lvl="7" algn="r">
              <a:lnSpc>
                <a:spcPct val="100000"/>
              </a:lnSpc>
              <a:spcBef>
                <a:spcPts val="0"/>
              </a:spcBef>
              <a:spcAft>
                <a:spcPts val="0"/>
              </a:spcAft>
              <a:buClr>
                <a:schemeClr val="dk2"/>
              </a:buClr>
              <a:buSzPts val="1400"/>
              <a:buNone/>
              <a:defRPr>
                <a:solidFill>
                  <a:schemeClr val="dk2"/>
                </a:solidFill>
              </a:defRPr>
            </a:lvl8pPr>
            <a:lvl9pPr lvl="8" algn="r">
              <a:lnSpc>
                <a:spcPct val="100000"/>
              </a:lnSpc>
              <a:spcBef>
                <a:spcPts val="0"/>
              </a:spcBef>
              <a:spcAft>
                <a:spcPts val="0"/>
              </a:spcAft>
              <a:buClr>
                <a:schemeClr val="dk2"/>
              </a:buClr>
              <a:buSzPts val="1400"/>
              <a:buNone/>
              <a:defRPr>
                <a:solidFill>
                  <a:schemeClr val="dk2"/>
                </a:solidFill>
              </a:defRPr>
            </a:lvl9pPr>
          </a:lstStyle>
          <a:p/>
        </p:txBody>
      </p:sp>
      <p:sp>
        <p:nvSpPr>
          <p:cNvPr id="548" name="Google Shape;548;p36"/>
          <p:cNvSpPr txBox="1"/>
          <p:nvPr>
            <p:ph idx="7" type="title"/>
          </p:nvPr>
        </p:nvSpPr>
        <p:spPr>
          <a:xfrm>
            <a:off x="5994850" y="3205300"/>
            <a:ext cx="2543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None/>
              <a:defRPr sz="2700"/>
            </a:lvl2pPr>
            <a:lvl3pPr lvl="2" algn="l">
              <a:lnSpc>
                <a:spcPct val="100000"/>
              </a:lnSpc>
              <a:spcBef>
                <a:spcPts val="0"/>
              </a:spcBef>
              <a:spcAft>
                <a:spcPts val="0"/>
              </a:spcAft>
              <a:buSzPts val="2700"/>
              <a:buNone/>
              <a:defRPr sz="2700"/>
            </a:lvl3pPr>
            <a:lvl4pPr lvl="3" algn="l">
              <a:lnSpc>
                <a:spcPct val="100000"/>
              </a:lnSpc>
              <a:spcBef>
                <a:spcPts val="0"/>
              </a:spcBef>
              <a:spcAft>
                <a:spcPts val="0"/>
              </a:spcAft>
              <a:buSzPts val="2700"/>
              <a:buNone/>
              <a:defRPr sz="2700"/>
            </a:lvl4pPr>
            <a:lvl5pPr lvl="4" algn="l">
              <a:lnSpc>
                <a:spcPct val="100000"/>
              </a:lnSpc>
              <a:spcBef>
                <a:spcPts val="0"/>
              </a:spcBef>
              <a:spcAft>
                <a:spcPts val="0"/>
              </a:spcAft>
              <a:buSzPts val="2700"/>
              <a:buNone/>
              <a:defRPr sz="2700"/>
            </a:lvl5pPr>
            <a:lvl6pPr lvl="5" algn="l">
              <a:lnSpc>
                <a:spcPct val="100000"/>
              </a:lnSpc>
              <a:spcBef>
                <a:spcPts val="0"/>
              </a:spcBef>
              <a:spcAft>
                <a:spcPts val="0"/>
              </a:spcAft>
              <a:buSzPts val="2700"/>
              <a:buNone/>
              <a:defRPr sz="2700"/>
            </a:lvl6pPr>
            <a:lvl7pPr lvl="6" algn="l">
              <a:lnSpc>
                <a:spcPct val="100000"/>
              </a:lnSpc>
              <a:spcBef>
                <a:spcPts val="0"/>
              </a:spcBef>
              <a:spcAft>
                <a:spcPts val="0"/>
              </a:spcAft>
              <a:buSzPts val="2700"/>
              <a:buNone/>
              <a:defRPr sz="2700"/>
            </a:lvl7pPr>
            <a:lvl8pPr lvl="7" algn="l">
              <a:lnSpc>
                <a:spcPct val="100000"/>
              </a:lnSpc>
              <a:spcBef>
                <a:spcPts val="0"/>
              </a:spcBef>
              <a:spcAft>
                <a:spcPts val="0"/>
              </a:spcAft>
              <a:buSzPts val="2700"/>
              <a:buNone/>
              <a:defRPr sz="2700"/>
            </a:lvl8pPr>
            <a:lvl9pPr lvl="8" algn="l">
              <a:lnSpc>
                <a:spcPct val="100000"/>
              </a:lnSpc>
              <a:spcBef>
                <a:spcPts val="0"/>
              </a:spcBef>
              <a:spcAft>
                <a:spcPts val="0"/>
              </a:spcAft>
              <a:buSzPts val="2700"/>
              <a:buNone/>
              <a:defRPr sz="2700"/>
            </a:lvl9pPr>
          </a:lstStyle>
          <a:p/>
        </p:txBody>
      </p:sp>
      <p:sp>
        <p:nvSpPr>
          <p:cNvPr id="549" name="Google Shape;549;p36"/>
          <p:cNvSpPr txBox="1"/>
          <p:nvPr>
            <p:ph idx="8" type="subTitle"/>
          </p:nvPr>
        </p:nvSpPr>
        <p:spPr>
          <a:xfrm>
            <a:off x="5994850" y="3673127"/>
            <a:ext cx="2322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a:solidFill>
                  <a:schemeClr val="dk2"/>
                </a:solidFill>
              </a:defRPr>
            </a:lvl2pPr>
            <a:lvl3pPr lvl="2" algn="l">
              <a:lnSpc>
                <a:spcPct val="100000"/>
              </a:lnSpc>
              <a:spcBef>
                <a:spcPts val="0"/>
              </a:spcBef>
              <a:spcAft>
                <a:spcPts val="0"/>
              </a:spcAft>
              <a:buClr>
                <a:schemeClr val="dk2"/>
              </a:buClr>
              <a:buSzPts val="1400"/>
              <a:buNone/>
              <a:defRPr>
                <a:solidFill>
                  <a:schemeClr val="dk2"/>
                </a:solidFill>
              </a:defRPr>
            </a:lvl3pPr>
            <a:lvl4pPr lvl="3" algn="l">
              <a:lnSpc>
                <a:spcPct val="100000"/>
              </a:lnSpc>
              <a:spcBef>
                <a:spcPts val="0"/>
              </a:spcBef>
              <a:spcAft>
                <a:spcPts val="0"/>
              </a:spcAft>
              <a:buClr>
                <a:schemeClr val="dk2"/>
              </a:buClr>
              <a:buSzPts val="1400"/>
              <a:buNone/>
              <a:defRPr>
                <a:solidFill>
                  <a:schemeClr val="dk2"/>
                </a:solidFill>
              </a:defRPr>
            </a:lvl4pPr>
            <a:lvl5pPr lvl="4" algn="l">
              <a:lnSpc>
                <a:spcPct val="100000"/>
              </a:lnSpc>
              <a:spcBef>
                <a:spcPts val="0"/>
              </a:spcBef>
              <a:spcAft>
                <a:spcPts val="0"/>
              </a:spcAft>
              <a:buClr>
                <a:schemeClr val="dk2"/>
              </a:buClr>
              <a:buSzPts val="1400"/>
              <a:buNone/>
              <a:defRPr>
                <a:solidFill>
                  <a:schemeClr val="dk2"/>
                </a:solidFill>
              </a:defRPr>
            </a:lvl5pPr>
            <a:lvl6pPr lvl="5" algn="l">
              <a:lnSpc>
                <a:spcPct val="100000"/>
              </a:lnSpc>
              <a:spcBef>
                <a:spcPts val="0"/>
              </a:spcBef>
              <a:spcAft>
                <a:spcPts val="0"/>
              </a:spcAft>
              <a:buClr>
                <a:schemeClr val="dk2"/>
              </a:buClr>
              <a:buSzPts val="1400"/>
              <a:buNone/>
              <a:defRPr>
                <a:solidFill>
                  <a:schemeClr val="dk2"/>
                </a:solidFill>
              </a:defRPr>
            </a:lvl6pPr>
            <a:lvl7pPr lvl="6" algn="l">
              <a:lnSpc>
                <a:spcPct val="100000"/>
              </a:lnSpc>
              <a:spcBef>
                <a:spcPts val="0"/>
              </a:spcBef>
              <a:spcAft>
                <a:spcPts val="0"/>
              </a:spcAft>
              <a:buClr>
                <a:schemeClr val="dk2"/>
              </a:buClr>
              <a:buSzPts val="1400"/>
              <a:buNone/>
              <a:defRPr>
                <a:solidFill>
                  <a:schemeClr val="dk2"/>
                </a:solidFill>
              </a:defRPr>
            </a:lvl7pPr>
            <a:lvl8pPr lvl="7" algn="l">
              <a:lnSpc>
                <a:spcPct val="100000"/>
              </a:lnSpc>
              <a:spcBef>
                <a:spcPts val="0"/>
              </a:spcBef>
              <a:spcAft>
                <a:spcPts val="0"/>
              </a:spcAft>
              <a:buClr>
                <a:schemeClr val="dk2"/>
              </a:buClr>
              <a:buSzPts val="1400"/>
              <a:buNone/>
              <a:defRPr>
                <a:solidFill>
                  <a:schemeClr val="dk2"/>
                </a:solidFill>
              </a:defRPr>
            </a:lvl8pPr>
            <a:lvl9pPr lvl="8" algn="l">
              <a:lnSpc>
                <a:spcPct val="100000"/>
              </a:lnSpc>
              <a:spcBef>
                <a:spcPts val="0"/>
              </a:spcBef>
              <a:spcAft>
                <a:spcPts val="0"/>
              </a:spcAft>
              <a:buClr>
                <a:schemeClr val="dk2"/>
              </a:buClr>
              <a:buSzPts val="1400"/>
              <a:buNone/>
              <a:defRPr>
                <a:solidFill>
                  <a:schemeClr val="dk2"/>
                </a:solidFill>
              </a:defRPr>
            </a:lvl9pPr>
          </a:lstStyle>
          <a:p/>
        </p:txBody>
      </p:sp>
      <p:sp>
        <p:nvSpPr>
          <p:cNvPr id="550" name="Google Shape;550;p36"/>
          <p:cNvSpPr/>
          <p:nvPr/>
        </p:nvSpPr>
        <p:spPr>
          <a:xfrm flipH="1" rot="10800000">
            <a:off x="37927" y="4374634"/>
            <a:ext cx="2505013" cy="76874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6"/>
          <p:cNvSpPr/>
          <p:nvPr/>
        </p:nvSpPr>
        <p:spPr>
          <a:xfrm flipH="1">
            <a:off x="6142736" y="0"/>
            <a:ext cx="2594745" cy="68451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6"/>
          <p:cNvSpPr/>
          <p:nvPr/>
        </p:nvSpPr>
        <p:spPr>
          <a:xfrm>
            <a:off x="6632383" y="0"/>
            <a:ext cx="3779755" cy="936000"/>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6"/>
          <p:cNvSpPr/>
          <p:nvPr/>
        </p:nvSpPr>
        <p:spPr>
          <a:xfrm flipH="1">
            <a:off x="-5" y="4269850"/>
            <a:ext cx="2018280" cy="873809"/>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6"/>
          <p:cNvSpPr/>
          <p:nvPr/>
        </p:nvSpPr>
        <p:spPr>
          <a:xfrm>
            <a:off x="-1" y="4269786"/>
            <a:ext cx="1717924" cy="873594"/>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6"/>
          <p:cNvSpPr/>
          <p:nvPr/>
        </p:nvSpPr>
        <p:spPr>
          <a:xfrm flipH="1">
            <a:off x="6962402" y="0"/>
            <a:ext cx="2594826" cy="822238"/>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6"/>
          <p:cNvSpPr/>
          <p:nvPr/>
        </p:nvSpPr>
        <p:spPr>
          <a:xfrm rot="5400000">
            <a:off x="8873931" y="10286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6"/>
          <p:cNvSpPr/>
          <p:nvPr/>
        </p:nvSpPr>
        <p:spPr>
          <a:xfrm rot="5400000">
            <a:off x="989544" y="4709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6"/>
          <p:cNvSpPr/>
          <p:nvPr/>
        </p:nvSpPr>
        <p:spPr>
          <a:xfrm rot="-5400000">
            <a:off x="8183406" y="804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6"/>
          <p:cNvSpPr/>
          <p:nvPr/>
        </p:nvSpPr>
        <p:spPr>
          <a:xfrm rot="5400000">
            <a:off x="333331" y="40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560" name="Shape 560"/>
        <p:cNvGrpSpPr/>
        <p:nvPr/>
      </p:nvGrpSpPr>
      <p:grpSpPr>
        <a:xfrm>
          <a:off x="0" y="0"/>
          <a:ext cx="0" cy="0"/>
          <a:chOff x="0" y="0"/>
          <a:chExt cx="0" cy="0"/>
        </a:xfrm>
      </p:grpSpPr>
      <p:sp>
        <p:nvSpPr>
          <p:cNvPr id="561" name="Google Shape;561;p37"/>
          <p:cNvSpPr txBox="1"/>
          <p:nvPr>
            <p:ph type="title"/>
          </p:nvPr>
        </p:nvSpPr>
        <p:spPr>
          <a:xfrm>
            <a:off x="2629950" y="989275"/>
            <a:ext cx="3884100" cy="93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5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p:txBody>
      </p:sp>
      <p:sp>
        <p:nvSpPr>
          <p:cNvPr id="562" name="Google Shape;562;p37"/>
          <p:cNvSpPr txBox="1"/>
          <p:nvPr>
            <p:ph idx="1" type="subTitle"/>
          </p:nvPr>
        </p:nvSpPr>
        <p:spPr>
          <a:xfrm>
            <a:off x="3043615" y="1769613"/>
            <a:ext cx="3066900" cy="109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563" name="Google Shape;563;p37"/>
          <p:cNvSpPr txBox="1"/>
          <p:nvPr>
            <p:ph idx="2" type="subTitle"/>
          </p:nvPr>
        </p:nvSpPr>
        <p:spPr>
          <a:xfrm>
            <a:off x="2676890" y="3876500"/>
            <a:ext cx="3790200" cy="27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100">
                <a:solidFill>
                  <a:schemeClr val="dk1"/>
                </a:solidFill>
              </a:defRPr>
            </a:lvl1pPr>
            <a:lvl2pPr lvl="1" algn="ctr">
              <a:lnSpc>
                <a:spcPct val="115000"/>
              </a:lnSpc>
              <a:spcBef>
                <a:spcPts val="160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564" name="Google Shape;564;p37"/>
          <p:cNvSpPr txBox="1"/>
          <p:nvPr/>
        </p:nvSpPr>
        <p:spPr>
          <a:xfrm>
            <a:off x="2924390" y="3270788"/>
            <a:ext cx="3295200" cy="71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Open Sans"/>
                <a:ea typeface="Open Sans"/>
                <a:cs typeface="Open Sans"/>
                <a:sym typeface="Open Sans"/>
              </a:rPr>
              <a:t>CREDITS</a:t>
            </a:r>
            <a:r>
              <a:rPr b="0" i="0" lang="en" sz="1100" u="none" cap="none" strike="noStrike">
                <a:solidFill>
                  <a:schemeClr val="dk1"/>
                </a:solidFill>
                <a:latin typeface="Open Sans"/>
                <a:ea typeface="Open Sans"/>
                <a:cs typeface="Open Sans"/>
                <a:sym typeface="Open Sans"/>
              </a:rPr>
              <a:t>: This presentation template was created by</a:t>
            </a:r>
            <a:r>
              <a:rPr b="1" i="0" lang="en" sz="1100" u="none" cap="none" strike="noStrike">
                <a:solidFill>
                  <a:schemeClr val="dk1"/>
                </a:solidFill>
                <a:latin typeface="Open Sans"/>
                <a:ea typeface="Open Sans"/>
                <a:cs typeface="Open Sans"/>
                <a:sym typeface="Open Sans"/>
              </a:rPr>
              <a:t> </a:t>
            </a:r>
            <a:r>
              <a:rPr b="1" i="0" lang="en" sz="1100" u="none" cap="none" strike="noStrike">
                <a:solidFill>
                  <a:schemeClr val="hlink"/>
                </a:solidFill>
                <a:uFill>
                  <a:noFill/>
                </a:uFill>
                <a:latin typeface="Open Sans"/>
                <a:ea typeface="Open Sans"/>
                <a:cs typeface="Open Sans"/>
                <a:sym typeface="Open Sans"/>
                <a:hlinkClick r:id="rId2"/>
              </a:rPr>
              <a:t>Slidesgo</a:t>
            </a:r>
            <a:r>
              <a:rPr b="0" i="0" lang="en" sz="1100" u="none" cap="none" strike="noStrike">
                <a:solidFill>
                  <a:schemeClr val="dk1"/>
                </a:solidFill>
                <a:latin typeface="Open Sans"/>
                <a:ea typeface="Open Sans"/>
                <a:cs typeface="Open Sans"/>
                <a:sym typeface="Open Sans"/>
              </a:rPr>
              <a:t>, including icons by </a:t>
            </a:r>
            <a:r>
              <a:rPr b="1" i="0" lang="en" sz="1100" u="none" cap="none" strike="noStrike">
                <a:solidFill>
                  <a:schemeClr val="hlink"/>
                </a:solidFill>
                <a:uFill>
                  <a:noFill/>
                </a:uFill>
                <a:latin typeface="Open Sans"/>
                <a:ea typeface="Open Sans"/>
                <a:cs typeface="Open Sans"/>
                <a:sym typeface="Open Sans"/>
                <a:hlinkClick r:id="rId3"/>
              </a:rPr>
              <a:t>Flaticon</a:t>
            </a:r>
            <a:r>
              <a:rPr b="0" i="0" lang="en" sz="1100" u="none" cap="none" strike="noStrike">
                <a:solidFill>
                  <a:schemeClr val="dk1"/>
                </a:solidFill>
                <a:latin typeface="Open Sans"/>
                <a:ea typeface="Open Sans"/>
                <a:cs typeface="Open Sans"/>
                <a:sym typeface="Open Sans"/>
              </a:rPr>
              <a:t>, infographics &amp; images by </a:t>
            </a:r>
            <a:r>
              <a:rPr b="1" i="0" lang="en" sz="1100" u="none" cap="none" strike="noStrike">
                <a:solidFill>
                  <a:schemeClr val="hlink"/>
                </a:solidFill>
                <a:uFill>
                  <a:noFill/>
                </a:uFill>
                <a:latin typeface="Open Sans"/>
                <a:ea typeface="Open Sans"/>
                <a:cs typeface="Open Sans"/>
                <a:sym typeface="Open Sans"/>
                <a:hlinkClick r:id="rId4"/>
              </a:rPr>
              <a:t>Freepik</a:t>
            </a:r>
            <a:endParaRPr b="1" i="0" sz="1100" u="none" cap="none" strike="noStrike">
              <a:solidFill>
                <a:schemeClr val="dk1"/>
              </a:solidFill>
              <a:latin typeface="Open Sans"/>
              <a:ea typeface="Open Sans"/>
              <a:cs typeface="Open Sans"/>
              <a:sym typeface="Open Sans"/>
            </a:endParaRPr>
          </a:p>
        </p:txBody>
      </p:sp>
      <p:sp>
        <p:nvSpPr>
          <p:cNvPr id="565" name="Google Shape;565;p37"/>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7"/>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7"/>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7"/>
          <p:cNvSpPr/>
          <p:nvPr/>
        </p:nvSpPr>
        <p:spPr>
          <a:xfrm>
            <a:off x="771800" y="27575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7"/>
          <p:cNvSpPr/>
          <p:nvPr/>
        </p:nvSpPr>
        <p:spPr>
          <a:xfrm>
            <a:off x="1553300" y="34525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7"/>
          <p:cNvSpPr/>
          <p:nvPr/>
        </p:nvSpPr>
        <p:spPr>
          <a:xfrm>
            <a:off x="804350" y="1051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7"/>
          <p:cNvSpPr/>
          <p:nvPr/>
        </p:nvSpPr>
        <p:spPr>
          <a:xfrm>
            <a:off x="1169650" y="35512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7"/>
          <p:cNvSpPr/>
          <p:nvPr/>
        </p:nvSpPr>
        <p:spPr>
          <a:xfrm>
            <a:off x="376488" y="7169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3" name="Google Shape;573;p37"/>
          <p:cNvGrpSpPr/>
          <p:nvPr/>
        </p:nvGrpSpPr>
        <p:grpSpPr>
          <a:xfrm rot="10800000">
            <a:off x="7695844" y="-223187"/>
            <a:ext cx="1676378" cy="6958510"/>
            <a:chOff x="-174456" y="-1522719"/>
            <a:chExt cx="1676378" cy="6958510"/>
          </a:xfrm>
        </p:grpSpPr>
        <p:sp>
          <p:nvSpPr>
            <p:cNvPr id="574" name="Google Shape;574;p37"/>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7"/>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7"/>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7" name="Google Shape;577;p37"/>
          <p:cNvSpPr/>
          <p:nvPr/>
        </p:nvSpPr>
        <p:spPr>
          <a:xfrm flipH="1" rot="10800000">
            <a:off x="7981650" y="28604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7"/>
          <p:cNvSpPr/>
          <p:nvPr/>
        </p:nvSpPr>
        <p:spPr>
          <a:xfrm flipH="1" rot="10800000">
            <a:off x="8332050" y="197515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7"/>
          <p:cNvSpPr/>
          <p:nvPr/>
        </p:nvSpPr>
        <p:spPr>
          <a:xfrm flipH="1" rot="10800000">
            <a:off x="7932450" y="4287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7"/>
          <p:cNvSpPr/>
          <p:nvPr/>
        </p:nvSpPr>
        <p:spPr>
          <a:xfrm flipH="1" rot="10800000">
            <a:off x="7695850" y="17277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7"/>
          <p:cNvSpPr/>
          <p:nvPr/>
        </p:nvSpPr>
        <p:spPr>
          <a:xfrm flipH="1" rot="10800000">
            <a:off x="8299488" y="44920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CUSTOM_45">
    <p:spTree>
      <p:nvGrpSpPr>
        <p:cNvPr id="582" name="Shape 582"/>
        <p:cNvGrpSpPr/>
        <p:nvPr/>
      </p:nvGrpSpPr>
      <p:grpSpPr>
        <a:xfrm>
          <a:off x="0" y="0"/>
          <a:ext cx="0" cy="0"/>
          <a:chOff x="0" y="0"/>
          <a:chExt cx="0" cy="0"/>
        </a:xfrm>
      </p:grpSpPr>
      <p:sp>
        <p:nvSpPr>
          <p:cNvPr id="583" name="Google Shape;583;p38"/>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584" name="Google Shape;584;p38"/>
          <p:cNvSpPr/>
          <p:nvPr/>
        </p:nvSpPr>
        <p:spPr>
          <a:xfrm>
            <a:off x="-175093" y="-11"/>
            <a:ext cx="3936983" cy="103860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8"/>
          <p:cNvSpPr/>
          <p:nvPr/>
        </p:nvSpPr>
        <p:spPr>
          <a:xfrm flipH="1">
            <a:off x="-2755633" y="-11"/>
            <a:ext cx="5735030" cy="1420156"/>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8"/>
          <p:cNvSpPr/>
          <p:nvPr/>
        </p:nvSpPr>
        <p:spPr>
          <a:xfrm>
            <a:off x="-1458290" y="-11"/>
            <a:ext cx="3937105" cy="1247680"/>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8"/>
          <p:cNvSpPr/>
          <p:nvPr/>
        </p:nvSpPr>
        <p:spPr>
          <a:xfrm flipH="1" rot="5400000">
            <a:off x="4202856" y="1247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8"/>
          <p:cNvSpPr/>
          <p:nvPr/>
        </p:nvSpPr>
        <p:spPr>
          <a:xfrm flipH="1" rot="5400000">
            <a:off x="902469" y="8019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8"/>
          <p:cNvSpPr/>
          <p:nvPr/>
        </p:nvSpPr>
        <p:spPr>
          <a:xfrm flipH="1" rot="-5400000">
            <a:off x="1597831" y="8545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8"/>
          <p:cNvSpPr/>
          <p:nvPr/>
        </p:nvSpPr>
        <p:spPr>
          <a:xfrm flipH="1" rot="5400000">
            <a:off x="246256" y="1371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CUSTOM_48">
    <p:spTree>
      <p:nvGrpSpPr>
        <p:cNvPr id="591" name="Shape 591"/>
        <p:cNvGrpSpPr/>
        <p:nvPr/>
      </p:nvGrpSpPr>
      <p:grpSpPr>
        <a:xfrm>
          <a:off x="0" y="0"/>
          <a:ext cx="0" cy="0"/>
          <a:chOff x="0" y="0"/>
          <a:chExt cx="0" cy="0"/>
        </a:xfrm>
      </p:grpSpPr>
      <p:sp>
        <p:nvSpPr>
          <p:cNvPr id="592" name="Google Shape;592;p39"/>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593" name="Google Shape;593;p39"/>
          <p:cNvSpPr/>
          <p:nvPr/>
        </p:nvSpPr>
        <p:spPr>
          <a:xfrm rot="10800000">
            <a:off x="-1079229" y="4069511"/>
            <a:ext cx="4337666" cy="1074138"/>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9"/>
          <p:cNvSpPr/>
          <p:nvPr/>
        </p:nvSpPr>
        <p:spPr>
          <a:xfrm flipH="1" rot="10800000">
            <a:off x="-97988" y="4199995"/>
            <a:ext cx="2978019" cy="943653"/>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9"/>
          <p:cNvSpPr/>
          <p:nvPr/>
        </p:nvSpPr>
        <p:spPr>
          <a:xfrm rot="5400000">
            <a:off x="3391556" y="48975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9"/>
          <p:cNvSpPr/>
          <p:nvPr/>
        </p:nvSpPr>
        <p:spPr>
          <a:xfrm rot="-5400000">
            <a:off x="1730281" y="43403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9"/>
          <p:cNvSpPr/>
          <p:nvPr/>
        </p:nvSpPr>
        <p:spPr>
          <a:xfrm rot="5400000">
            <a:off x="628131" y="3448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31">
    <p:spTree>
      <p:nvGrpSpPr>
        <p:cNvPr id="598" name="Shape 598"/>
        <p:cNvGrpSpPr/>
        <p:nvPr/>
      </p:nvGrpSpPr>
      <p:grpSpPr>
        <a:xfrm>
          <a:off x="0" y="0"/>
          <a:ext cx="0" cy="0"/>
          <a:chOff x="0" y="0"/>
          <a:chExt cx="0" cy="0"/>
        </a:xfrm>
      </p:grpSpPr>
      <p:sp>
        <p:nvSpPr>
          <p:cNvPr id="599" name="Google Shape;599;p40"/>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600" name="Google Shape;600;p40"/>
          <p:cNvSpPr/>
          <p:nvPr/>
        </p:nvSpPr>
        <p:spPr>
          <a:xfrm rot="10800000">
            <a:off x="-1079229" y="4069511"/>
            <a:ext cx="4337666" cy="1074138"/>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0"/>
          <p:cNvSpPr/>
          <p:nvPr/>
        </p:nvSpPr>
        <p:spPr>
          <a:xfrm flipH="1" rot="10800000">
            <a:off x="-97988" y="4199995"/>
            <a:ext cx="2978019" cy="943653"/>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0"/>
          <p:cNvSpPr/>
          <p:nvPr/>
        </p:nvSpPr>
        <p:spPr>
          <a:xfrm rot="5400000">
            <a:off x="2548406" y="46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0"/>
          <p:cNvSpPr/>
          <p:nvPr/>
        </p:nvSpPr>
        <p:spPr>
          <a:xfrm rot="5400000">
            <a:off x="1196219" y="45750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0"/>
          <p:cNvSpPr/>
          <p:nvPr/>
        </p:nvSpPr>
        <p:spPr>
          <a:xfrm rot="-5400000">
            <a:off x="1891581" y="45223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5"/>
          <p:cNvSpPr txBox="1"/>
          <p:nvPr>
            <p:ph type="title"/>
          </p:nvPr>
        </p:nvSpPr>
        <p:spPr>
          <a:xfrm>
            <a:off x="1912475" y="2261338"/>
            <a:ext cx="5319000" cy="8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6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61" name="Google Shape;61;p5"/>
          <p:cNvSpPr txBox="1"/>
          <p:nvPr>
            <p:ph idx="2" type="title"/>
          </p:nvPr>
        </p:nvSpPr>
        <p:spPr>
          <a:xfrm>
            <a:off x="3105600" y="1164675"/>
            <a:ext cx="2932800" cy="97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solidFill>
                  <a:schemeClr val="accent2"/>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62" name="Google Shape;62;p5"/>
          <p:cNvSpPr txBox="1"/>
          <p:nvPr>
            <p:ph idx="1" type="subTitle"/>
          </p:nvPr>
        </p:nvSpPr>
        <p:spPr>
          <a:xfrm>
            <a:off x="2815400" y="3123913"/>
            <a:ext cx="35133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63" name="Google Shape;63;p5"/>
          <p:cNvSpPr/>
          <p:nvPr/>
        </p:nvSpPr>
        <p:spPr>
          <a:xfrm rot="10800000">
            <a:off x="-260192"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
          <p:cNvSpPr/>
          <p:nvPr/>
        </p:nvSpPr>
        <p:spPr>
          <a:xfrm rot="10800000">
            <a:off x="158481"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
          <p:cNvSpPr/>
          <p:nvPr/>
        </p:nvSpPr>
        <p:spPr>
          <a:xfrm>
            <a:off x="369972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
          <p:cNvSpPr/>
          <p:nvPr/>
        </p:nvSpPr>
        <p:spPr>
          <a:xfrm>
            <a:off x="1811013"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
          <p:cNvSpPr/>
          <p:nvPr/>
        </p:nvSpPr>
        <p:spPr>
          <a:xfrm>
            <a:off x="-332175"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
          <p:cNvSpPr/>
          <p:nvPr/>
        </p:nvSpPr>
        <p:spPr>
          <a:xfrm>
            <a:off x="123202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
          <p:cNvSpPr/>
          <p:nvPr/>
        </p:nvSpPr>
        <p:spPr>
          <a:xfrm>
            <a:off x="108888"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
          <p:cNvSpPr/>
          <p:nvPr/>
        </p:nvSpPr>
        <p:spPr>
          <a:xfrm>
            <a:off x="5365175"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
          <p:cNvSpPr/>
          <p:nvPr/>
        </p:nvSpPr>
        <p:spPr>
          <a:xfrm>
            <a:off x="4874550"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
          <p:cNvSpPr/>
          <p:nvPr/>
        </p:nvSpPr>
        <p:spPr>
          <a:xfrm rot="10800000">
            <a:off x="536517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
          <p:cNvSpPr/>
          <p:nvPr/>
        </p:nvSpPr>
        <p:spPr>
          <a:xfrm rot="10800000">
            <a:off x="7188788"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
          <p:cNvSpPr/>
          <p:nvPr/>
        </p:nvSpPr>
        <p:spPr>
          <a:xfrm rot="10800000">
            <a:off x="6621274"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
          <p:cNvSpPr/>
          <p:nvPr/>
        </p:nvSpPr>
        <p:spPr>
          <a:xfrm rot="10800000">
            <a:off x="783287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
          <p:cNvSpPr/>
          <p:nvPr/>
        </p:nvSpPr>
        <p:spPr>
          <a:xfrm rot="10800000">
            <a:off x="8890913"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
    <p:spTree>
      <p:nvGrpSpPr>
        <p:cNvPr id="605" name="Shape 605"/>
        <p:cNvGrpSpPr/>
        <p:nvPr/>
      </p:nvGrpSpPr>
      <p:grpSpPr>
        <a:xfrm>
          <a:off x="0" y="0"/>
          <a:ext cx="0" cy="0"/>
          <a:chOff x="0" y="0"/>
          <a:chExt cx="0" cy="0"/>
        </a:xfrm>
      </p:grpSpPr>
      <p:sp>
        <p:nvSpPr>
          <p:cNvPr id="606" name="Google Shape;606;p41"/>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607" name="Google Shape;607;p41"/>
          <p:cNvSpPr txBox="1"/>
          <p:nvPr>
            <p:ph idx="1" type="subTitle"/>
          </p:nvPr>
        </p:nvSpPr>
        <p:spPr>
          <a:xfrm>
            <a:off x="2115575" y="1535450"/>
            <a:ext cx="20079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08" name="Google Shape;608;p41"/>
          <p:cNvSpPr txBox="1"/>
          <p:nvPr>
            <p:ph idx="2" type="subTitle"/>
          </p:nvPr>
        </p:nvSpPr>
        <p:spPr>
          <a:xfrm>
            <a:off x="2016350" y="2145400"/>
            <a:ext cx="5111400" cy="17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p:txBody>
      </p:sp>
      <p:sp>
        <p:nvSpPr>
          <p:cNvPr id="609" name="Google Shape;609;p41"/>
          <p:cNvSpPr/>
          <p:nvPr/>
        </p:nvSpPr>
        <p:spPr>
          <a:xfrm flipH="1">
            <a:off x="-178543"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1"/>
          <p:cNvSpPr/>
          <p:nvPr/>
        </p:nvSpPr>
        <p:spPr>
          <a:xfrm flipH="1" rot="10800000">
            <a:off x="-278322"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1"/>
          <p:cNvSpPr/>
          <p:nvPr/>
        </p:nvSpPr>
        <p:spPr>
          <a:xfrm rot="-10484947">
            <a:off x="-734940"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1"/>
          <p:cNvSpPr/>
          <p:nvPr/>
        </p:nvSpPr>
        <p:spPr>
          <a:xfrm flipH="1" rot="10800000">
            <a:off x="17222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1"/>
          <p:cNvSpPr/>
          <p:nvPr/>
        </p:nvSpPr>
        <p:spPr>
          <a:xfrm flipH="1" rot="10800000">
            <a:off x="832326"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1"/>
          <p:cNvSpPr/>
          <p:nvPr/>
        </p:nvSpPr>
        <p:spPr>
          <a:xfrm flipH="1" rot="10800000">
            <a:off x="61551"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CUSTOM_47">
    <p:spTree>
      <p:nvGrpSpPr>
        <p:cNvPr id="615" name="Shape 615"/>
        <p:cNvGrpSpPr/>
        <p:nvPr/>
      </p:nvGrpSpPr>
      <p:grpSpPr>
        <a:xfrm>
          <a:off x="0" y="0"/>
          <a:ext cx="0" cy="0"/>
          <a:chOff x="0" y="0"/>
          <a:chExt cx="0" cy="0"/>
        </a:xfrm>
      </p:grpSpPr>
      <p:sp>
        <p:nvSpPr>
          <p:cNvPr id="616" name="Google Shape;616;p42"/>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617" name="Google Shape;617;p42"/>
          <p:cNvSpPr/>
          <p:nvPr/>
        </p:nvSpPr>
        <p:spPr>
          <a:xfrm flipH="1">
            <a:off x="6742285" y="4150269"/>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2"/>
          <p:cNvSpPr/>
          <p:nvPr/>
        </p:nvSpPr>
        <p:spPr>
          <a:xfrm rot="-1432117">
            <a:off x="6298030" y="437078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2"/>
          <p:cNvSpPr/>
          <p:nvPr/>
        </p:nvSpPr>
        <p:spPr>
          <a:xfrm flipH="1" rot="-855778">
            <a:off x="6382945" y="4253784"/>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2"/>
          <p:cNvSpPr/>
          <p:nvPr/>
        </p:nvSpPr>
        <p:spPr>
          <a:xfrm rot="3043967">
            <a:off x="8461110" y="3707189"/>
            <a:ext cx="163523" cy="163523"/>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2"/>
          <p:cNvSpPr/>
          <p:nvPr/>
        </p:nvSpPr>
        <p:spPr>
          <a:xfrm rot="3041162">
            <a:off x="7337669" y="4513351"/>
            <a:ext cx="98490"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2"/>
          <p:cNvSpPr/>
          <p:nvPr/>
        </p:nvSpPr>
        <p:spPr>
          <a:xfrm rot="-7758838">
            <a:off x="7842708" y="4032580"/>
            <a:ext cx="98490"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2"/>
          <p:cNvSpPr/>
          <p:nvPr/>
        </p:nvSpPr>
        <p:spPr>
          <a:xfrm rot="3043967">
            <a:off x="6441045" y="4409310"/>
            <a:ext cx="163523" cy="163523"/>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
    <p:spTree>
      <p:nvGrpSpPr>
        <p:cNvPr id="624" name="Shape 624"/>
        <p:cNvGrpSpPr/>
        <p:nvPr/>
      </p:nvGrpSpPr>
      <p:grpSpPr>
        <a:xfrm>
          <a:off x="0" y="0"/>
          <a:ext cx="0" cy="0"/>
          <a:chOff x="0" y="0"/>
          <a:chExt cx="0" cy="0"/>
        </a:xfrm>
      </p:grpSpPr>
      <p:sp>
        <p:nvSpPr>
          <p:cNvPr id="625" name="Google Shape;625;p43"/>
          <p:cNvSpPr txBox="1"/>
          <p:nvPr>
            <p:ph type="title"/>
          </p:nvPr>
        </p:nvSpPr>
        <p:spPr>
          <a:xfrm>
            <a:off x="3105950" y="363275"/>
            <a:ext cx="2932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626" name="Google Shape;626;p43"/>
          <p:cNvSpPr txBox="1"/>
          <p:nvPr>
            <p:ph idx="1" type="subTitle"/>
          </p:nvPr>
        </p:nvSpPr>
        <p:spPr>
          <a:xfrm>
            <a:off x="760275" y="1535450"/>
            <a:ext cx="20079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27" name="Google Shape;627;p43"/>
          <p:cNvSpPr txBox="1"/>
          <p:nvPr>
            <p:ph idx="2" type="subTitle"/>
          </p:nvPr>
        </p:nvSpPr>
        <p:spPr>
          <a:xfrm>
            <a:off x="540000" y="2145400"/>
            <a:ext cx="3834000" cy="23361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p:txBody>
      </p:sp>
      <p:sp>
        <p:nvSpPr>
          <p:cNvPr id="628" name="Google Shape;628;p43"/>
          <p:cNvSpPr txBox="1"/>
          <p:nvPr>
            <p:ph idx="3" type="subTitle"/>
          </p:nvPr>
        </p:nvSpPr>
        <p:spPr>
          <a:xfrm>
            <a:off x="4564200" y="1535450"/>
            <a:ext cx="20079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29" name="Google Shape;629;p43"/>
          <p:cNvSpPr txBox="1"/>
          <p:nvPr>
            <p:ph idx="4" type="subTitle"/>
          </p:nvPr>
        </p:nvSpPr>
        <p:spPr>
          <a:xfrm>
            <a:off x="4440600" y="2145400"/>
            <a:ext cx="3834000" cy="23361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p:txBody>
      </p:sp>
      <p:sp>
        <p:nvSpPr>
          <p:cNvPr id="630" name="Google Shape;630;p43"/>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3"/>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3"/>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3"/>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3"/>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3"/>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6" name="Shape 636"/>
        <p:cNvGrpSpPr/>
        <p:nvPr/>
      </p:nvGrpSpPr>
      <p:grpSpPr>
        <a:xfrm>
          <a:off x="0" y="0"/>
          <a:ext cx="0" cy="0"/>
          <a:chOff x="0" y="0"/>
          <a:chExt cx="0" cy="0"/>
        </a:xfrm>
      </p:grpSpPr>
      <p:sp>
        <p:nvSpPr>
          <p:cNvPr id="637" name="Google Shape;637;p44"/>
          <p:cNvSpPr txBox="1"/>
          <p:nvPr>
            <p:ph idx="1" type="subTitle"/>
          </p:nvPr>
        </p:nvSpPr>
        <p:spPr>
          <a:xfrm>
            <a:off x="5069450" y="2590588"/>
            <a:ext cx="28848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38" name="Google Shape;638;p44"/>
          <p:cNvSpPr txBox="1"/>
          <p:nvPr>
            <p:ph idx="2" type="subTitle"/>
          </p:nvPr>
        </p:nvSpPr>
        <p:spPr>
          <a:xfrm>
            <a:off x="5069400" y="2882600"/>
            <a:ext cx="2884800" cy="78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639" name="Google Shape;639;p44"/>
          <p:cNvSpPr txBox="1"/>
          <p:nvPr>
            <p:ph idx="3" type="subTitle"/>
          </p:nvPr>
        </p:nvSpPr>
        <p:spPr>
          <a:xfrm>
            <a:off x="1189788" y="2590588"/>
            <a:ext cx="28848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40" name="Google Shape;640;p44"/>
          <p:cNvSpPr txBox="1"/>
          <p:nvPr>
            <p:ph idx="4" type="subTitle"/>
          </p:nvPr>
        </p:nvSpPr>
        <p:spPr>
          <a:xfrm>
            <a:off x="1189800" y="2882600"/>
            <a:ext cx="2884800" cy="78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641" name="Google Shape;641;p44"/>
          <p:cNvSpPr/>
          <p:nvPr/>
        </p:nvSpPr>
        <p:spPr>
          <a:xfrm rot="10376871">
            <a:off x="-495921" y="-203555"/>
            <a:ext cx="4143688" cy="141169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4"/>
          <p:cNvSpPr/>
          <p:nvPr/>
        </p:nvSpPr>
        <p:spPr>
          <a:xfrm>
            <a:off x="3812651" y="34897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4"/>
          <p:cNvSpPr/>
          <p:nvPr/>
        </p:nvSpPr>
        <p:spPr>
          <a:xfrm>
            <a:off x="593226" y="8386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4"/>
          <p:cNvSpPr/>
          <p:nvPr/>
        </p:nvSpPr>
        <p:spPr>
          <a:xfrm>
            <a:off x="4418776" y="6334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4"/>
          <p:cNvSpPr/>
          <p:nvPr/>
        </p:nvSpPr>
        <p:spPr>
          <a:xfrm>
            <a:off x="2981851" y="2502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4"/>
          <p:cNvSpPr/>
          <p:nvPr/>
        </p:nvSpPr>
        <p:spPr>
          <a:xfrm flipH="1">
            <a:off x="-201027" y="-164602"/>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4"/>
          <p:cNvSpPr/>
          <p:nvPr/>
        </p:nvSpPr>
        <p:spPr>
          <a:xfrm rot="10800000">
            <a:off x="-259611" y="-297078"/>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4"/>
          <p:cNvSpPr/>
          <p:nvPr/>
        </p:nvSpPr>
        <p:spPr>
          <a:xfrm rot="-448972">
            <a:off x="5418223" y="3906226"/>
            <a:ext cx="4114989" cy="1394558"/>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4"/>
          <p:cNvSpPr/>
          <p:nvPr/>
        </p:nvSpPr>
        <p:spPr>
          <a:xfrm rot="10800000">
            <a:off x="4710711" y="472444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4"/>
          <p:cNvSpPr/>
          <p:nvPr/>
        </p:nvSpPr>
        <p:spPr>
          <a:xfrm rot="10800000">
            <a:off x="8391336" y="416847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4"/>
          <p:cNvSpPr/>
          <p:nvPr/>
        </p:nvSpPr>
        <p:spPr>
          <a:xfrm rot="10800000">
            <a:off x="5390761" y="416847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4"/>
          <p:cNvSpPr/>
          <p:nvPr/>
        </p:nvSpPr>
        <p:spPr>
          <a:xfrm rot="10800000">
            <a:off x="6002711" y="475684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4"/>
          <p:cNvSpPr/>
          <p:nvPr/>
        </p:nvSpPr>
        <p:spPr>
          <a:xfrm flipH="1" rot="10800000">
            <a:off x="6276637" y="4026301"/>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4"/>
          <p:cNvSpPr/>
          <p:nvPr/>
        </p:nvSpPr>
        <p:spPr>
          <a:xfrm>
            <a:off x="6885137" y="4472397"/>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5" name="Shape 655"/>
        <p:cNvGrpSpPr/>
        <p:nvPr/>
      </p:nvGrpSpPr>
      <p:grpSpPr>
        <a:xfrm>
          <a:off x="0" y="0"/>
          <a:ext cx="0" cy="0"/>
          <a:chOff x="0" y="0"/>
          <a:chExt cx="0" cy="0"/>
        </a:xfrm>
      </p:grpSpPr>
      <p:sp>
        <p:nvSpPr>
          <p:cNvPr id="656" name="Google Shape;656;p45"/>
          <p:cNvSpPr txBox="1"/>
          <p:nvPr>
            <p:ph type="title"/>
          </p:nvPr>
        </p:nvSpPr>
        <p:spPr>
          <a:xfrm>
            <a:off x="2141950" y="1922950"/>
            <a:ext cx="4860000" cy="8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7" name="Google Shape;657;p45"/>
          <p:cNvSpPr txBox="1"/>
          <p:nvPr>
            <p:ph idx="1" type="subTitle"/>
          </p:nvPr>
        </p:nvSpPr>
        <p:spPr>
          <a:xfrm>
            <a:off x="2142050" y="2757125"/>
            <a:ext cx="4860000" cy="49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658" name="Google Shape;658;p45"/>
          <p:cNvSpPr/>
          <p:nvPr/>
        </p:nvSpPr>
        <p:spPr>
          <a:xfrm flipH="1" rot="10800000">
            <a:off x="5365175"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5"/>
          <p:cNvSpPr/>
          <p:nvPr/>
        </p:nvSpPr>
        <p:spPr>
          <a:xfrm flipH="1" rot="10800000">
            <a:off x="4874550"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5"/>
          <p:cNvSpPr/>
          <p:nvPr/>
        </p:nvSpPr>
        <p:spPr>
          <a:xfrm flipH="1">
            <a:off x="536517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5"/>
          <p:cNvSpPr/>
          <p:nvPr/>
        </p:nvSpPr>
        <p:spPr>
          <a:xfrm flipH="1">
            <a:off x="7188788"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5"/>
          <p:cNvSpPr/>
          <p:nvPr/>
        </p:nvSpPr>
        <p:spPr>
          <a:xfrm flipH="1">
            <a:off x="6621274"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5"/>
          <p:cNvSpPr/>
          <p:nvPr/>
        </p:nvSpPr>
        <p:spPr>
          <a:xfrm flipH="1">
            <a:off x="783287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5"/>
          <p:cNvSpPr/>
          <p:nvPr/>
        </p:nvSpPr>
        <p:spPr>
          <a:xfrm flipH="1">
            <a:off x="8890913"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5"/>
          <p:cNvSpPr/>
          <p:nvPr/>
        </p:nvSpPr>
        <p:spPr>
          <a:xfrm flipH="1">
            <a:off x="-260192"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5"/>
          <p:cNvSpPr/>
          <p:nvPr/>
        </p:nvSpPr>
        <p:spPr>
          <a:xfrm flipH="1">
            <a:off x="158481"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5"/>
          <p:cNvSpPr/>
          <p:nvPr/>
        </p:nvSpPr>
        <p:spPr>
          <a:xfrm flipH="1" rot="10800000">
            <a:off x="369972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5"/>
          <p:cNvSpPr/>
          <p:nvPr/>
        </p:nvSpPr>
        <p:spPr>
          <a:xfrm flipH="1" rot="10800000">
            <a:off x="1811013"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5"/>
          <p:cNvSpPr/>
          <p:nvPr/>
        </p:nvSpPr>
        <p:spPr>
          <a:xfrm flipH="1" rot="10800000">
            <a:off x="-332175"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5"/>
          <p:cNvSpPr/>
          <p:nvPr/>
        </p:nvSpPr>
        <p:spPr>
          <a:xfrm flipH="1" rot="10800000">
            <a:off x="123202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5"/>
          <p:cNvSpPr/>
          <p:nvPr/>
        </p:nvSpPr>
        <p:spPr>
          <a:xfrm flipH="1" rot="10800000">
            <a:off x="108888"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2" name="Shape 672"/>
        <p:cNvGrpSpPr/>
        <p:nvPr/>
      </p:nvGrpSpPr>
      <p:grpSpPr>
        <a:xfrm>
          <a:off x="0" y="0"/>
          <a:ext cx="0" cy="0"/>
          <a:chOff x="0" y="0"/>
          <a:chExt cx="0" cy="0"/>
        </a:xfrm>
      </p:grpSpPr>
      <p:sp>
        <p:nvSpPr>
          <p:cNvPr id="673" name="Google Shape;673;p46"/>
          <p:cNvSpPr txBox="1"/>
          <p:nvPr>
            <p:ph hasCustomPrompt="1" type="title"/>
          </p:nvPr>
        </p:nvSpPr>
        <p:spPr>
          <a:xfrm>
            <a:off x="1217350" y="1604400"/>
            <a:ext cx="6709200" cy="148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74" name="Google Shape;674;p46"/>
          <p:cNvSpPr txBox="1"/>
          <p:nvPr>
            <p:ph idx="1" type="body"/>
          </p:nvPr>
        </p:nvSpPr>
        <p:spPr>
          <a:xfrm>
            <a:off x="1668825" y="3087600"/>
            <a:ext cx="5806200" cy="451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75" name="Google Shape;675;p46"/>
          <p:cNvSpPr/>
          <p:nvPr/>
        </p:nvSpPr>
        <p:spPr>
          <a:xfrm flipH="1" rot="10800000">
            <a:off x="2527149" y="4367365"/>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6"/>
          <p:cNvSpPr/>
          <p:nvPr/>
        </p:nvSpPr>
        <p:spPr>
          <a:xfrm>
            <a:off x="6198946" y="4555768"/>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6"/>
          <p:cNvSpPr/>
          <p:nvPr/>
        </p:nvSpPr>
        <p:spPr>
          <a:xfrm flipH="1" rot="-7520738">
            <a:off x="7812289" y="3760467"/>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6"/>
          <p:cNvSpPr/>
          <p:nvPr/>
        </p:nvSpPr>
        <p:spPr>
          <a:xfrm flipH="1">
            <a:off x="5018091" y="47256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6"/>
          <p:cNvSpPr/>
          <p:nvPr/>
        </p:nvSpPr>
        <p:spPr>
          <a:xfrm flipH="1">
            <a:off x="7887341" y="4554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6"/>
          <p:cNvSpPr/>
          <p:nvPr/>
        </p:nvSpPr>
        <p:spPr>
          <a:xfrm flipH="1">
            <a:off x="8652966" y="36287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6"/>
          <p:cNvSpPr/>
          <p:nvPr/>
        </p:nvSpPr>
        <p:spPr>
          <a:xfrm flipH="1">
            <a:off x="7477516" y="43673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6"/>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6"/>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6"/>
          <p:cNvSpPr/>
          <p:nvPr/>
        </p:nvSpPr>
        <p:spPr>
          <a:xfrm flipH="1" rot="3279262">
            <a:off x="-226292" y="-6916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6"/>
          <p:cNvSpPr/>
          <p:nvPr/>
        </p:nvSpPr>
        <p:spPr>
          <a:xfrm flipH="1">
            <a:off x="88566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6"/>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6"/>
          <p:cNvSpPr/>
          <p:nvPr/>
        </p:nvSpPr>
        <p:spPr>
          <a:xfrm flipH="1">
            <a:off x="82941" y="143520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8" name="Shape 688"/>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89" name="Shape 689"/>
        <p:cNvGrpSpPr/>
        <p:nvPr/>
      </p:nvGrpSpPr>
      <p:grpSpPr>
        <a:xfrm>
          <a:off x="0" y="0"/>
          <a:ext cx="0" cy="0"/>
          <a:chOff x="0" y="0"/>
          <a:chExt cx="0" cy="0"/>
        </a:xfrm>
      </p:grpSpPr>
      <p:sp>
        <p:nvSpPr>
          <p:cNvPr id="690" name="Google Shape;690;p48"/>
          <p:cNvSpPr txBox="1"/>
          <p:nvPr>
            <p:ph type="title"/>
          </p:nvPr>
        </p:nvSpPr>
        <p:spPr>
          <a:xfrm>
            <a:off x="2727000" y="363275"/>
            <a:ext cx="369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691" name="Google Shape;691;p48"/>
          <p:cNvSpPr txBox="1"/>
          <p:nvPr>
            <p:ph idx="1" type="subTitle"/>
          </p:nvPr>
        </p:nvSpPr>
        <p:spPr>
          <a:xfrm>
            <a:off x="4379650" y="1868975"/>
            <a:ext cx="3830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92" name="Google Shape;692;p48"/>
          <p:cNvSpPr txBox="1"/>
          <p:nvPr>
            <p:ph idx="2" type="subTitle"/>
          </p:nvPr>
        </p:nvSpPr>
        <p:spPr>
          <a:xfrm>
            <a:off x="5051588" y="2188088"/>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693" name="Google Shape;693;p48"/>
          <p:cNvSpPr txBox="1"/>
          <p:nvPr>
            <p:ph idx="3" type="subTitle"/>
          </p:nvPr>
        </p:nvSpPr>
        <p:spPr>
          <a:xfrm>
            <a:off x="934238" y="1868975"/>
            <a:ext cx="3690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94" name="Google Shape;694;p48"/>
          <p:cNvSpPr txBox="1"/>
          <p:nvPr>
            <p:ph idx="4" type="subTitle"/>
          </p:nvPr>
        </p:nvSpPr>
        <p:spPr>
          <a:xfrm>
            <a:off x="1536188" y="2188088"/>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695" name="Google Shape;695;p48"/>
          <p:cNvSpPr txBox="1"/>
          <p:nvPr>
            <p:ph idx="5" type="subTitle"/>
          </p:nvPr>
        </p:nvSpPr>
        <p:spPr>
          <a:xfrm>
            <a:off x="4379600" y="3770850"/>
            <a:ext cx="3830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96" name="Google Shape;696;p48"/>
          <p:cNvSpPr txBox="1"/>
          <p:nvPr>
            <p:ph idx="6" type="subTitle"/>
          </p:nvPr>
        </p:nvSpPr>
        <p:spPr>
          <a:xfrm>
            <a:off x="5051588" y="408997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697" name="Google Shape;697;p48"/>
          <p:cNvSpPr txBox="1"/>
          <p:nvPr>
            <p:ph idx="7" type="subTitle"/>
          </p:nvPr>
        </p:nvSpPr>
        <p:spPr>
          <a:xfrm>
            <a:off x="934238" y="3770850"/>
            <a:ext cx="3690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98" name="Google Shape;698;p48"/>
          <p:cNvSpPr txBox="1"/>
          <p:nvPr>
            <p:ph idx="8" type="subTitle"/>
          </p:nvPr>
        </p:nvSpPr>
        <p:spPr>
          <a:xfrm>
            <a:off x="1536188" y="408997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699" name="Google Shape;699;p48"/>
          <p:cNvSpPr txBox="1"/>
          <p:nvPr>
            <p:ph idx="9" type="title"/>
          </p:nvPr>
        </p:nvSpPr>
        <p:spPr>
          <a:xfrm>
            <a:off x="2259638" y="1171113"/>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5000">
                <a:solidFill>
                  <a:schemeClr val="accent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700" name="Google Shape;700;p48"/>
          <p:cNvSpPr txBox="1"/>
          <p:nvPr>
            <p:ph idx="13" type="title"/>
          </p:nvPr>
        </p:nvSpPr>
        <p:spPr>
          <a:xfrm>
            <a:off x="5775063" y="1171113"/>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5000">
                <a:solidFill>
                  <a:schemeClr val="accent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701" name="Google Shape;701;p48"/>
          <p:cNvSpPr txBox="1"/>
          <p:nvPr>
            <p:ph idx="14" type="title"/>
          </p:nvPr>
        </p:nvSpPr>
        <p:spPr>
          <a:xfrm>
            <a:off x="2259638" y="3071125"/>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5000">
                <a:solidFill>
                  <a:schemeClr val="accent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702" name="Google Shape;702;p48"/>
          <p:cNvSpPr txBox="1"/>
          <p:nvPr>
            <p:ph idx="15" type="title"/>
          </p:nvPr>
        </p:nvSpPr>
        <p:spPr>
          <a:xfrm>
            <a:off x="5775063" y="3071125"/>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5000">
                <a:solidFill>
                  <a:schemeClr val="accent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703" name="Google Shape;703;p48"/>
          <p:cNvSpPr/>
          <p:nvPr/>
        </p:nvSpPr>
        <p:spPr>
          <a:xfrm rot="-5267561">
            <a:off x="-2166865" y="2462282"/>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8"/>
          <p:cNvSpPr/>
          <p:nvPr/>
        </p:nvSpPr>
        <p:spPr>
          <a:xfrm rot="-5400000">
            <a:off x="-954332" y="1253578"/>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8"/>
          <p:cNvSpPr/>
          <p:nvPr/>
        </p:nvSpPr>
        <p:spPr>
          <a:xfrm rot="5400000">
            <a:off x="-672825" y="41929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8"/>
          <p:cNvSpPr/>
          <p:nvPr/>
        </p:nvSpPr>
        <p:spPr>
          <a:xfrm rot="5400000">
            <a:off x="121363" y="31329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8"/>
          <p:cNvSpPr/>
          <p:nvPr/>
        </p:nvSpPr>
        <p:spPr>
          <a:xfrm rot="5400000">
            <a:off x="993813" y="26471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8"/>
          <p:cNvSpPr/>
          <p:nvPr/>
        </p:nvSpPr>
        <p:spPr>
          <a:xfrm rot="5400000">
            <a:off x="540138" y="12904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8"/>
          <p:cNvSpPr/>
          <p:nvPr/>
        </p:nvSpPr>
        <p:spPr>
          <a:xfrm rot="5400000">
            <a:off x="441438" y="27005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8"/>
          <p:cNvSpPr/>
          <p:nvPr/>
        </p:nvSpPr>
        <p:spPr>
          <a:xfrm rot="5532439">
            <a:off x="6598811" y="189753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8"/>
          <p:cNvSpPr/>
          <p:nvPr/>
        </p:nvSpPr>
        <p:spPr>
          <a:xfrm rot="5400000">
            <a:off x="7811366" y="2920743"/>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8"/>
          <p:cNvSpPr/>
          <p:nvPr/>
        </p:nvSpPr>
        <p:spPr>
          <a:xfrm rot="-5400000">
            <a:off x="7826590" y="3732336"/>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8"/>
          <p:cNvSpPr/>
          <p:nvPr/>
        </p:nvSpPr>
        <p:spPr>
          <a:xfrm rot="-5400000">
            <a:off x="8965800" y="184432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8"/>
          <p:cNvSpPr/>
          <p:nvPr/>
        </p:nvSpPr>
        <p:spPr>
          <a:xfrm rot="-5400000">
            <a:off x="8612125" y="375164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8"/>
          <p:cNvSpPr/>
          <p:nvPr/>
        </p:nvSpPr>
        <p:spPr>
          <a:xfrm rot="-5400000">
            <a:off x="8710825" y="23415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8"/>
          <p:cNvSpPr/>
          <p:nvPr/>
        </p:nvSpPr>
        <p:spPr>
          <a:xfrm rot="-5400000">
            <a:off x="8158450" y="47773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42">
    <p:spTree>
      <p:nvGrpSpPr>
        <p:cNvPr id="717" name="Shape 717"/>
        <p:cNvGrpSpPr/>
        <p:nvPr/>
      </p:nvGrpSpPr>
      <p:grpSpPr>
        <a:xfrm>
          <a:off x="0" y="0"/>
          <a:ext cx="0" cy="0"/>
          <a:chOff x="0" y="0"/>
          <a:chExt cx="0" cy="0"/>
        </a:xfrm>
      </p:grpSpPr>
      <p:sp>
        <p:nvSpPr>
          <p:cNvPr id="718" name="Google Shape;718;p49"/>
          <p:cNvSpPr txBox="1"/>
          <p:nvPr>
            <p:ph type="title"/>
          </p:nvPr>
        </p:nvSpPr>
        <p:spPr>
          <a:xfrm>
            <a:off x="2515413" y="2611248"/>
            <a:ext cx="15948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a:solidFill>
                  <a:schemeClr val="dk1"/>
                </a:solidFill>
              </a:defRPr>
            </a:lvl1pPr>
            <a:lvl2pPr lvl="1" algn="ctr">
              <a:lnSpc>
                <a:spcPct val="100000"/>
              </a:lnSpc>
              <a:spcBef>
                <a:spcPts val="0"/>
              </a:spcBef>
              <a:spcAft>
                <a:spcPts val="0"/>
              </a:spcAft>
              <a:buClr>
                <a:schemeClr val="dk1"/>
              </a:buClr>
              <a:buSzPts val="3000"/>
              <a:buNone/>
              <a:defRPr>
                <a:solidFill>
                  <a:schemeClr val="dk1"/>
                </a:solidFill>
              </a:defRPr>
            </a:lvl2pPr>
            <a:lvl3pPr lvl="2" algn="ctr">
              <a:lnSpc>
                <a:spcPct val="100000"/>
              </a:lnSpc>
              <a:spcBef>
                <a:spcPts val="0"/>
              </a:spcBef>
              <a:spcAft>
                <a:spcPts val="0"/>
              </a:spcAft>
              <a:buClr>
                <a:schemeClr val="dk1"/>
              </a:buClr>
              <a:buSzPts val="3000"/>
              <a:buNone/>
              <a:defRPr>
                <a:solidFill>
                  <a:schemeClr val="dk1"/>
                </a:solidFill>
              </a:defRPr>
            </a:lvl3pPr>
            <a:lvl4pPr lvl="3" algn="ctr">
              <a:lnSpc>
                <a:spcPct val="100000"/>
              </a:lnSpc>
              <a:spcBef>
                <a:spcPts val="0"/>
              </a:spcBef>
              <a:spcAft>
                <a:spcPts val="0"/>
              </a:spcAft>
              <a:buClr>
                <a:schemeClr val="dk1"/>
              </a:buClr>
              <a:buSzPts val="3000"/>
              <a:buNone/>
              <a:defRPr>
                <a:solidFill>
                  <a:schemeClr val="dk1"/>
                </a:solidFill>
              </a:defRPr>
            </a:lvl4pPr>
            <a:lvl5pPr lvl="4" algn="ctr">
              <a:lnSpc>
                <a:spcPct val="100000"/>
              </a:lnSpc>
              <a:spcBef>
                <a:spcPts val="0"/>
              </a:spcBef>
              <a:spcAft>
                <a:spcPts val="0"/>
              </a:spcAft>
              <a:buClr>
                <a:schemeClr val="dk1"/>
              </a:buClr>
              <a:buSzPts val="3000"/>
              <a:buNone/>
              <a:defRPr>
                <a:solidFill>
                  <a:schemeClr val="dk1"/>
                </a:solidFill>
              </a:defRPr>
            </a:lvl5pPr>
            <a:lvl6pPr lvl="5" algn="ctr">
              <a:lnSpc>
                <a:spcPct val="100000"/>
              </a:lnSpc>
              <a:spcBef>
                <a:spcPts val="0"/>
              </a:spcBef>
              <a:spcAft>
                <a:spcPts val="0"/>
              </a:spcAft>
              <a:buClr>
                <a:schemeClr val="dk1"/>
              </a:buClr>
              <a:buSzPts val="3000"/>
              <a:buNone/>
              <a:defRPr>
                <a:solidFill>
                  <a:schemeClr val="dk1"/>
                </a:solidFill>
              </a:defRPr>
            </a:lvl6pPr>
            <a:lvl7pPr lvl="6" algn="ctr">
              <a:lnSpc>
                <a:spcPct val="100000"/>
              </a:lnSpc>
              <a:spcBef>
                <a:spcPts val="0"/>
              </a:spcBef>
              <a:spcAft>
                <a:spcPts val="0"/>
              </a:spcAft>
              <a:buClr>
                <a:schemeClr val="dk1"/>
              </a:buClr>
              <a:buSzPts val="3000"/>
              <a:buNone/>
              <a:defRPr>
                <a:solidFill>
                  <a:schemeClr val="dk1"/>
                </a:solidFill>
              </a:defRPr>
            </a:lvl7pPr>
            <a:lvl8pPr lvl="7" algn="ctr">
              <a:lnSpc>
                <a:spcPct val="100000"/>
              </a:lnSpc>
              <a:spcBef>
                <a:spcPts val="0"/>
              </a:spcBef>
              <a:spcAft>
                <a:spcPts val="0"/>
              </a:spcAft>
              <a:buClr>
                <a:schemeClr val="dk1"/>
              </a:buClr>
              <a:buSzPts val="3000"/>
              <a:buNone/>
              <a:defRPr>
                <a:solidFill>
                  <a:schemeClr val="dk1"/>
                </a:solidFill>
              </a:defRPr>
            </a:lvl8pPr>
            <a:lvl9pPr lvl="8" algn="ctr">
              <a:lnSpc>
                <a:spcPct val="100000"/>
              </a:lnSpc>
              <a:spcBef>
                <a:spcPts val="0"/>
              </a:spcBef>
              <a:spcAft>
                <a:spcPts val="0"/>
              </a:spcAft>
              <a:buClr>
                <a:schemeClr val="dk1"/>
              </a:buClr>
              <a:buSzPts val="3000"/>
              <a:buNone/>
              <a:defRPr>
                <a:solidFill>
                  <a:schemeClr val="dk1"/>
                </a:solidFill>
              </a:defRPr>
            </a:lvl9pPr>
          </a:lstStyle>
          <a:p/>
        </p:txBody>
      </p:sp>
      <p:sp>
        <p:nvSpPr>
          <p:cNvPr id="719" name="Google Shape;719;p49"/>
          <p:cNvSpPr txBox="1"/>
          <p:nvPr>
            <p:ph idx="2" type="title"/>
          </p:nvPr>
        </p:nvSpPr>
        <p:spPr>
          <a:xfrm>
            <a:off x="5033788" y="2611248"/>
            <a:ext cx="15948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a:solidFill>
                  <a:schemeClr val="dk1"/>
                </a:solidFill>
              </a:defRPr>
            </a:lvl1pPr>
            <a:lvl2pPr lvl="1" algn="ctr">
              <a:lnSpc>
                <a:spcPct val="100000"/>
              </a:lnSpc>
              <a:spcBef>
                <a:spcPts val="0"/>
              </a:spcBef>
              <a:spcAft>
                <a:spcPts val="0"/>
              </a:spcAft>
              <a:buClr>
                <a:schemeClr val="dk1"/>
              </a:buClr>
              <a:buSzPts val="3000"/>
              <a:buNone/>
              <a:defRPr>
                <a:solidFill>
                  <a:schemeClr val="dk1"/>
                </a:solidFill>
              </a:defRPr>
            </a:lvl2pPr>
            <a:lvl3pPr lvl="2" algn="ctr">
              <a:lnSpc>
                <a:spcPct val="100000"/>
              </a:lnSpc>
              <a:spcBef>
                <a:spcPts val="0"/>
              </a:spcBef>
              <a:spcAft>
                <a:spcPts val="0"/>
              </a:spcAft>
              <a:buClr>
                <a:schemeClr val="dk1"/>
              </a:buClr>
              <a:buSzPts val="3000"/>
              <a:buNone/>
              <a:defRPr>
                <a:solidFill>
                  <a:schemeClr val="dk1"/>
                </a:solidFill>
              </a:defRPr>
            </a:lvl3pPr>
            <a:lvl4pPr lvl="3" algn="ctr">
              <a:lnSpc>
                <a:spcPct val="100000"/>
              </a:lnSpc>
              <a:spcBef>
                <a:spcPts val="0"/>
              </a:spcBef>
              <a:spcAft>
                <a:spcPts val="0"/>
              </a:spcAft>
              <a:buClr>
                <a:schemeClr val="dk1"/>
              </a:buClr>
              <a:buSzPts val="3000"/>
              <a:buNone/>
              <a:defRPr>
                <a:solidFill>
                  <a:schemeClr val="dk1"/>
                </a:solidFill>
              </a:defRPr>
            </a:lvl4pPr>
            <a:lvl5pPr lvl="4" algn="ctr">
              <a:lnSpc>
                <a:spcPct val="100000"/>
              </a:lnSpc>
              <a:spcBef>
                <a:spcPts val="0"/>
              </a:spcBef>
              <a:spcAft>
                <a:spcPts val="0"/>
              </a:spcAft>
              <a:buClr>
                <a:schemeClr val="dk1"/>
              </a:buClr>
              <a:buSzPts val="3000"/>
              <a:buNone/>
              <a:defRPr>
                <a:solidFill>
                  <a:schemeClr val="dk1"/>
                </a:solidFill>
              </a:defRPr>
            </a:lvl5pPr>
            <a:lvl6pPr lvl="5" algn="ctr">
              <a:lnSpc>
                <a:spcPct val="100000"/>
              </a:lnSpc>
              <a:spcBef>
                <a:spcPts val="0"/>
              </a:spcBef>
              <a:spcAft>
                <a:spcPts val="0"/>
              </a:spcAft>
              <a:buClr>
                <a:schemeClr val="dk1"/>
              </a:buClr>
              <a:buSzPts val="3000"/>
              <a:buNone/>
              <a:defRPr>
                <a:solidFill>
                  <a:schemeClr val="dk1"/>
                </a:solidFill>
              </a:defRPr>
            </a:lvl6pPr>
            <a:lvl7pPr lvl="6" algn="ctr">
              <a:lnSpc>
                <a:spcPct val="100000"/>
              </a:lnSpc>
              <a:spcBef>
                <a:spcPts val="0"/>
              </a:spcBef>
              <a:spcAft>
                <a:spcPts val="0"/>
              </a:spcAft>
              <a:buClr>
                <a:schemeClr val="dk1"/>
              </a:buClr>
              <a:buSzPts val="3000"/>
              <a:buNone/>
              <a:defRPr>
                <a:solidFill>
                  <a:schemeClr val="dk1"/>
                </a:solidFill>
              </a:defRPr>
            </a:lvl7pPr>
            <a:lvl8pPr lvl="7" algn="ctr">
              <a:lnSpc>
                <a:spcPct val="100000"/>
              </a:lnSpc>
              <a:spcBef>
                <a:spcPts val="0"/>
              </a:spcBef>
              <a:spcAft>
                <a:spcPts val="0"/>
              </a:spcAft>
              <a:buClr>
                <a:schemeClr val="dk1"/>
              </a:buClr>
              <a:buSzPts val="3000"/>
              <a:buNone/>
              <a:defRPr>
                <a:solidFill>
                  <a:schemeClr val="dk1"/>
                </a:solidFill>
              </a:defRPr>
            </a:lvl8pPr>
            <a:lvl9pPr lvl="8" algn="ctr">
              <a:lnSpc>
                <a:spcPct val="100000"/>
              </a:lnSpc>
              <a:spcBef>
                <a:spcPts val="0"/>
              </a:spcBef>
              <a:spcAft>
                <a:spcPts val="0"/>
              </a:spcAft>
              <a:buClr>
                <a:schemeClr val="dk1"/>
              </a:buClr>
              <a:buSzPts val="3000"/>
              <a:buNone/>
              <a:defRPr>
                <a:solidFill>
                  <a:schemeClr val="dk1"/>
                </a:solidFill>
              </a:defRPr>
            </a:lvl9pPr>
          </a:lstStyle>
          <a:p/>
        </p:txBody>
      </p:sp>
      <p:sp>
        <p:nvSpPr>
          <p:cNvPr id="720" name="Google Shape;720;p49"/>
          <p:cNvSpPr txBox="1"/>
          <p:nvPr>
            <p:ph idx="1" type="subTitle"/>
          </p:nvPr>
        </p:nvSpPr>
        <p:spPr>
          <a:xfrm>
            <a:off x="718800" y="1641600"/>
            <a:ext cx="2669700" cy="3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algn="l">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721" name="Google Shape;721;p49"/>
          <p:cNvSpPr txBox="1"/>
          <p:nvPr>
            <p:ph idx="3" type="subTitle"/>
          </p:nvPr>
        </p:nvSpPr>
        <p:spPr>
          <a:xfrm>
            <a:off x="872525" y="2156600"/>
            <a:ext cx="2362200" cy="68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22" name="Google Shape;722;p49"/>
          <p:cNvSpPr txBox="1"/>
          <p:nvPr>
            <p:ph idx="4" type="subTitle"/>
          </p:nvPr>
        </p:nvSpPr>
        <p:spPr>
          <a:xfrm>
            <a:off x="3237150" y="1641600"/>
            <a:ext cx="2669700" cy="3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algn="l">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723" name="Google Shape;723;p49"/>
          <p:cNvSpPr txBox="1"/>
          <p:nvPr>
            <p:ph idx="5" type="subTitle"/>
          </p:nvPr>
        </p:nvSpPr>
        <p:spPr>
          <a:xfrm>
            <a:off x="3390900" y="2156620"/>
            <a:ext cx="2362200" cy="68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24" name="Google Shape;724;p49"/>
          <p:cNvSpPr txBox="1"/>
          <p:nvPr>
            <p:ph idx="6" type="subTitle"/>
          </p:nvPr>
        </p:nvSpPr>
        <p:spPr>
          <a:xfrm>
            <a:off x="5755500" y="1641600"/>
            <a:ext cx="2669700" cy="3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algn="l">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725" name="Google Shape;725;p49"/>
          <p:cNvSpPr txBox="1"/>
          <p:nvPr>
            <p:ph idx="7" type="subTitle"/>
          </p:nvPr>
        </p:nvSpPr>
        <p:spPr>
          <a:xfrm>
            <a:off x="5888425" y="2156600"/>
            <a:ext cx="2362200" cy="68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26" name="Google Shape;726;p49"/>
          <p:cNvSpPr txBox="1"/>
          <p:nvPr>
            <p:ph idx="8" type="subTitle"/>
          </p:nvPr>
        </p:nvSpPr>
        <p:spPr>
          <a:xfrm>
            <a:off x="1766775" y="3105100"/>
            <a:ext cx="3092100" cy="3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algn="l">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727" name="Google Shape;727;p49"/>
          <p:cNvSpPr txBox="1"/>
          <p:nvPr>
            <p:ph idx="9" type="subTitle"/>
          </p:nvPr>
        </p:nvSpPr>
        <p:spPr>
          <a:xfrm>
            <a:off x="2131725" y="3620120"/>
            <a:ext cx="2362200" cy="68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28" name="Google Shape;728;p49"/>
          <p:cNvSpPr txBox="1"/>
          <p:nvPr>
            <p:ph idx="13" type="subTitle"/>
          </p:nvPr>
        </p:nvSpPr>
        <p:spPr>
          <a:xfrm>
            <a:off x="4496350" y="3105100"/>
            <a:ext cx="2669700" cy="3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algn="l">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algn="l">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729" name="Google Shape;729;p49"/>
          <p:cNvSpPr txBox="1"/>
          <p:nvPr>
            <p:ph idx="14" type="subTitle"/>
          </p:nvPr>
        </p:nvSpPr>
        <p:spPr>
          <a:xfrm>
            <a:off x="4650100" y="3620100"/>
            <a:ext cx="2362200" cy="68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30" name="Google Shape;730;p49"/>
          <p:cNvSpPr txBox="1"/>
          <p:nvPr>
            <p:ph idx="15" type="title"/>
          </p:nvPr>
        </p:nvSpPr>
        <p:spPr>
          <a:xfrm>
            <a:off x="1256225" y="1132242"/>
            <a:ext cx="15948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a:solidFill>
                  <a:schemeClr val="dk1"/>
                </a:solidFill>
              </a:defRPr>
            </a:lvl1pPr>
            <a:lvl2pPr lvl="1" algn="ctr">
              <a:lnSpc>
                <a:spcPct val="100000"/>
              </a:lnSpc>
              <a:spcBef>
                <a:spcPts val="0"/>
              </a:spcBef>
              <a:spcAft>
                <a:spcPts val="0"/>
              </a:spcAft>
              <a:buClr>
                <a:schemeClr val="dk1"/>
              </a:buClr>
              <a:buSzPts val="3000"/>
              <a:buNone/>
              <a:defRPr>
                <a:solidFill>
                  <a:schemeClr val="dk1"/>
                </a:solidFill>
              </a:defRPr>
            </a:lvl2pPr>
            <a:lvl3pPr lvl="2" algn="ctr">
              <a:lnSpc>
                <a:spcPct val="100000"/>
              </a:lnSpc>
              <a:spcBef>
                <a:spcPts val="0"/>
              </a:spcBef>
              <a:spcAft>
                <a:spcPts val="0"/>
              </a:spcAft>
              <a:buClr>
                <a:schemeClr val="dk1"/>
              </a:buClr>
              <a:buSzPts val="3000"/>
              <a:buNone/>
              <a:defRPr>
                <a:solidFill>
                  <a:schemeClr val="dk1"/>
                </a:solidFill>
              </a:defRPr>
            </a:lvl3pPr>
            <a:lvl4pPr lvl="3" algn="ctr">
              <a:lnSpc>
                <a:spcPct val="100000"/>
              </a:lnSpc>
              <a:spcBef>
                <a:spcPts val="0"/>
              </a:spcBef>
              <a:spcAft>
                <a:spcPts val="0"/>
              </a:spcAft>
              <a:buClr>
                <a:schemeClr val="dk1"/>
              </a:buClr>
              <a:buSzPts val="3000"/>
              <a:buNone/>
              <a:defRPr>
                <a:solidFill>
                  <a:schemeClr val="dk1"/>
                </a:solidFill>
              </a:defRPr>
            </a:lvl4pPr>
            <a:lvl5pPr lvl="4" algn="ctr">
              <a:lnSpc>
                <a:spcPct val="100000"/>
              </a:lnSpc>
              <a:spcBef>
                <a:spcPts val="0"/>
              </a:spcBef>
              <a:spcAft>
                <a:spcPts val="0"/>
              </a:spcAft>
              <a:buClr>
                <a:schemeClr val="dk1"/>
              </a:buClr>
              <a:buSzPts val="3000"/>
              <a:buNone/>
              <a:defRPr>
                <a:solidFill>
                  <a:schemeClr val="dk1"/>
                </a:solidFill>
              </a:defRPr>
            </a:lvl5pPr>
            <a:lvl6pPr lvl="5" algn="ctr">
              <a:lnSpc>
                <a:spcPct val="100000"/>
              </a:lnSpc>
              <a:spcBef>
                <a:spcPts val="0"/>
              </a:spcBef>
              <a:spcAft>
                <a:spcPts val="0"/>
              </a:spcAft>
              <a:buClr>
                <a:schemeClr val="dk1"/>
              </a:buClr>
              <a:buSzPts val="3000"/>
              <a:buNone/>
              <a:defRPr>
                <a:solidFill>
                  <a:schemeClr val="dk1"/>
                </a:solidFill>
              </a:defRPr>
            </a:lvl6pPr>
            <a:lvl7pPr lvl="6" algn="ctr">
              <a:lnSpc>
                <a:spcPct val="100000"/>
              </a:lnSpc>
              <a:spcBef>
                <a:spcPts val="0"/>
              </a:spcBef>
              <a:spcAft>
                <a:spcPts val="0"/>
              </a:spcAft>
              <a:buClr>
                <a:schemeClr val="dk1"/>
              </a:buClr>
              <a:buSzPts val="3000"/>
              <a:buNone/>
              <a:defRPr>
                <a:solidFill>
                  <a:schemeClr val="dk1"/>
                </a:solidFill>
              </a:defRPr>
            </a:lvl7pPr>
            <a:lvl8pPr lvl="7" algn="ctr">
              <a:lnSpc>
                <a:spcPct val="100000"/>
              </a:lnSpc>
              <a:spcBef>
                <a:spcPts val="0"/>
              </a:spcBef>
              <a:spcAft>
                <a:spcPts val="0"/>
              </a:spcAft>
              <a:buClr>
                <a:schemeClr val="dk1"/>
              </a:buClr>
              <a:buSzPts val="3000"/>
              <a:buNone/>
              <a:defRPr>
                <a:solidFill>
                  <a:schemeClr val="dk1"/>
                </a:solidFill>
              </a:defRPr>
            </a:lvl8pPr>
            <a:lvl9pPr lvl="8" algn="ctr">
              <a:lnSpc>
                <a:spcPct val="100000"/>
              </a:lnSpc>
              <a:spcBef>
                <a:spcPts val="0"/>
              </a:spcBef>
              <a:spcAft>
                <a:spcPts val="0"/>
              </a:spcAft>
              <a:buClr>
                <a:schemeClr val="dk1"/>
              </a:buClr>
              <a:buSzPts val="3000"/>
              <a:buNone/>
              <a:defRPr>
                <a:solidFill>
                  <a:schemeClr val="dk1"/>
                </a:solidFill>
              </a:defRPr>
            </a:lvl9pPr>
          </a:lstStyle>
          <a:p/>
        </p:txBody>
      </p:sp>
      <p:sp>
        <p:nvSpPr>
          <p:cNvPr id="731" name="Google Shape;731;p49"/>
          <p:cNvSpPr txBox="1"/>
          <p:nvPr>
            <p:ph idx="16" type="title"/>
          </p:nvPr>
        </p:nvSpPr>
        <p:spPr>
          <a:xfrm>
            <a:off x="3774600" y="1132242"/>
            <a:ext cx="15948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a:solidFill>
                  <a:schemeClr val="dk1"/>
                </a:solidFill>
              </a:defRPr>
            </a:lvl1pPr>
            <a:lvl2pPr lvl="1" algn="ctr">
              <a:lnSpc>
                <a:spcPct val="100000"/>
              </a:lnSpc>
              <a:spcBef>
                <a:spcPts val="0"/>
              </a:spcBef>
              <a:spcAft>
                <a:spcPts val="0"/>
              </a:spcAft>
              <a:buClr>
                <a:schemeClr val="dk1"/>
              </a:buClr>
              <a:buSzPts val="3000"/>
              <a:buNone/>
              <a:defRPr>
                <a:solidFill>
                  <a:schemeClr val="dk1"/>
                </a:solidFill>
              </a:defRPr>
            </a:lvl2pPr>
            <a:lvl3pPr lvl="2" algn="ctr">
              <a:lnSpc>
                <a:spcPct val="100000"/>
              </a:lnSpc>
              <a:spcBef>
                <a:spcPts val="0"/>
              </a:spcBef>
              <a:spcAft>
                <a:spcPts val="0"/>
              </a:spcAft>
              <a:buClr>
                <a:schemeClr val="dk1"/>
              </a:buClr>
              <a:buSzPts val="3000"/>
              <a:buNone/>
              <a:defRPr>
                <a:solidFill>
                  <a:schemeClr val="dk1"/>
                </a:solidFill>
              </a:defRPr>
            </a:lvl3pPr>
            <a:lvl4pPr lvl="3" algn="ctr">
              <a:lnSpc>
                <a:spcPct val="100000"/>
              </a:lnSpc>
              <a:spcBef>
                <a:spcPts val="0"/>
              </a:spcBef>
              <a:spcAft>
                <a:spcPts val="0"/>
              </a:spcAft>
              <a:buClr>
                <a:schemeClr val="dk1"/>
              </a:buClr>
              <a:buSzPts val="3000"/>
              <a:buNone/>
              <a:defRPr>
                <a:solidFill>
                  <a:schemeClr val="dk1"/>
                </a:solidFill>
              </a:defRPr>
            </a:lvl4pPr>
            <a:lvl5pPr lvl="4" algn="ctr">
              <a:lnSpc>
                <a:spcPct val="100000"/>
              </a:lnSpc>
              <a:spcBef>
                <a:spcPts val="0"/>
              </a:spcBef>
              <a:spcAft>
                <a:spcPts val="0"/>
              </a:spcAft>
              <a:buClr>
                <a:schemeClr val="dk1"/>
              </a:buClr>
              <a:buSzPts val="3000"/>
              <a:buNone/>
              <a:defRPr>
                <a:solidFill>
                  <a:schemeClr val="dk1"/>
                </a:solidFill>
              </a:defRPr>
            </a:lvl5pPr>
            <a:lvl6pPr lvl="5" algn="ctr">
              <a:lnSpc>
                <a:spcPct val="100000"/>
              </a:lnSpc>
              <a:spcBef>
                <a:spcPts val="0"/>
              </a:spcBef>
              <a:spcAft>
                <a:spcPts val="0"/>
              </a:spcAft>
              <a:buClr>
                <a:schemeClr val="dk1"/>
              </a:buClr>
              <a:buSzPts val="3000"/>
              <a:buNone/>
              <a:defRPr>
                <a:solidFill>
                  <a:schemeClr val="dk1"/>
                </a:solidFill>
              </a:defRPr>
            </a:lvl6pPr>
            <a:lvl7pPr lvl="6" algn="ctr">
              <a:lnSpc>
                <a:spcPct val="100000"/>
              </a:lnSpc>
              <a:spcBef>
                <a:spcPts val="0"/>
              </a:spcBef>
              <a:spcAft>
                <a:spcPts val="0"/>
              </a:spcAft>
              <a:buClr>
                <a:schemeClr val="dk1"/>
              </a:buClr>
              <a:buSzPts val="3000"/>
              <a:buNone/>
              <a:defRPr>
                <a:solidFill>
                  <a:schemeClr val="dk1"/>
                </a:solidFill>
              </a:defRPr>
            </a:lvl7pPr>
            <a:lvl8pPr lvl="7" algn="ctr">
              <a:lnSpc>
                <a:spcPct val="100000"/>
              </a:lnSpc>
              <a:spcBef>
                <a:spcPts val="0"/>
              </a:spcBef>
              <a:spcAft>
                <a:spcPts val="0"/>
              </a:spcAft>
              <a:buClr>
                <a:schemeClr val="dk1"/>
              </a:buClr>
              <a:buSzPts val="3000"/>
              <a:buNone/>
              <a:defRPr>
                <a:solidFill>
                  <a:schemeClr val="dk1"/>
                </a:solidFill>
              </a:defRPr>
            </a:lvl8pPr>
            <a:lvl9pPr lvl="8" algn="ctr">
              <a:lnSpc>
                <a:spcPct val="100000"/>
              </a:lnSpc>
              <a:spcBef>
                <a:spcPts val="0"/>
              </a:spcBef>
              <a:spcAft>
                <a:spcPts val="0"/>
              </a:spcAft>
              <a:buClr>
                <a:schemeClr val="dk1"/>
              </a:buClr>
              <a:buSzPts val="3000"/>
              <a:buNone/>
              <a:defRPr>
                <a:solidFill>
                  <a:schemeClr val="dk1"/>
                </a:solidFill>
              </a:defRPr>
            </a:lvl9pPr>
          </a:lstStyle>
          <a:p/>
        </p:txBody>
      </p:sp>
      <p:sp>
        <p:nvSpPr>
          <p:cNvPr id="732" name="Google Shape;732;p49"/>
          <p:cNvSpPr txBox="1"/>
          <p:nvPr>
            <p:ph idx="17" type="title"/>
          </p:nvPr>
        </p:nvSpPr>
        <p:spPr>
          <a:xfrm>
            <a:off x="6292975" y="1132242"/>
            <a:ext cx="15948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a:solidFill>
                  <a:schemeClr val="dk1"/>
                </a:solidFill>
              </a:defRPr>
            </a:lvl1pPr>
            <a:lvl2pPr lvl="1" algn="ctr">
              <a:lnSpc>
                <a:spcPct val="100000"/>
              </a:lnSpc>
              <a:spcBef>
                <a:spcPts val="0"/>
              </a:spcBef>
              <a:spcAft>
                <a:spcPts val="0"/>
              </a:spcAft>
              <a:buClr>
                <a:schemeClr val="dk1"/>
              </a:buClr>
              <a:buSzPts val="3000"/>
              <a:buNone/>
              <a:defRPr>
                <a:solidFill>
                  <a:schemeClr val="dk1"/>
                </a:solidFill>
              </a:defRPr>
            </a:lvl2pPr>
            <a:lvl3pPr lvl="2" algn="ctr">
              <a:lnSpc>
                <a:spcPct val="100000"/>
              </a:lnSpc>
              <a:spcBef>
                <a:spcPts val="0"/>
              </a:spcBef>
              <a:spcAft>
                <a:spcPts val="0"/>
              </a:spcAft>
              <a:buClr>
                <a:schemeClr val="dk1"/>
              </a:buClr>
              <a:buSzPts val="3000"/>
              <a:buNone/>
              <a:defRPr>
                <a:solidFill>
                  <a:schemeClr val="dk1"/>
                </a:solidFill>
              </a:defRPr>
            </a:lvl3pPr>
            <a:lvl4pPr lvl="3" algn="ctr">
              <a:lnSpc>
                <a:spcPct val="100000"/>
              </a:lnSpc>
              <a:spcBef>
                <a:spcPts val="0"/>
              </a:spcBef>
              <a:spcAft>
                <a:spcPts val="0"/>
              </a:spcAft>
              <a:buClr>
                <a:schemeClr val="dk1"/>
              </a:buClr>
              <a:buSzPts val="3000"/>
              <a:buNone/>
              <a:defRPr>
                <a:solidFill>
                  <a:schemeClr val="dk1"/>
                </a:solidFill>
              </a:defRPr>
            </a:lvl4pPr>
            <a:lvl5pPr lvl="4" algn="ctr">
              <a:lnSpc>
                <a:spcPct val="100000"/>
              </a:lnSpc>
              <a:spcBef>
                <a:spcPts val="0"/>
              </a:spcBef>
              <a:spcAft>
                <a:spcPts val="0"/>
              </a:spcAft>
              <a:buClr>
                <a:schemeClr val="dk1"/>
              </a:buClr>
              <a:buSzPts val="3000"/>
              <a:buNone/>
              <a:defRPr>
                <a:solidFill>
                  <a:schemeClr val="dk1"/>
                </a:solidFill>
              </a:defRPr>
            </a:lvl5pPr>
            <a:lvl6pPr lvl="5" algn="ctr">
              <a:lnSpc>
                <a:spcPct val="100000"/>
              </a:lnSpc>
              <a:spcBef>
                <a:spcPts val="0"/>
              </a:spcBef>
              <a:spcAft>
                <a:spcPts val="0"/>
              </a:spcAft>
              <a:buClr>
                <a:schemeClr val="dk1"/>
              </a:buClr>
              <a:buSzPts val="3000"/>
              <a:buNone/>
              <a:defRPr>
                <a:solidFill>
                  <a:schemeClr val="dk1"/>
                </a:solidFill>
              </a:defRPr>
            </a:lvl6pPr>
            <a:lvl7pPr lvl="6" algn="ctr">
              <a:lnSpc>
                <a:spcPct val="100000"/>
              </a:lnSpc>
              <a:spcBef>
                <a:spcPts val="0"/>
              </a:spcBef>
              <a:spcAft>
                <a:spcPts val="0"/>
              </a:spcAft>
              <a:buClr>
                <a:schemeClr val="dk1"/>
              </a:buClr>
              <a:buSzPts val="3000"/>
              <a:buNone/>
              <a:defRPr>
                <a:solidFill>
                  <a:schemeClr val="dk1"/>
                </a:solidFill>
              </a:defRPr>
            </a:lvl7pPr>
            <a:lvl8pPr lvl="7" algn="ctr">
              <a:lnSpc>
                <a:spcPct val="100000"/>
              </a:lnSpc>
              <a:spcBef>
                <a:spcPts val="0"/>
              </a:spcBef>
              <a:spcAft>
                <a:spcPts val="0"/>
              </a:spcAft>
              <a:buClr>
                <a:schemeClr val="dk1"/>
              </a:buClr>
              <a:buSzPts val="3000"/>
              <a:buNone/>
              <a:defRPr>
                <a:solidFill>
                  <a:schemeClr val="dk1"/>
                </a:solidFill>
              </a:defRPr>
            </a:lvl8pPr>
            <a:lvl9pPr lvl="8" algn="ctr">
              <a:lnSpc>
                <a:spcPct val="100000"/>
              </a:lnSpc>
              <a:spcBef>
                <a:spcPts val="0"/>
              </a:spcBef>
              <a:spcAft>
                <a:spcPts val="0"/>
              </a:spcAft>
              <a:buClr>
                <a:schemeClr val="dk1"/>
              </a:buClr>
              <a:buSzPts val="3000"/>
              <a:buNone/>
              <a:defRPr>
                <a:solidFill>
                  <a:schemeClr val="dk1"/>
                </a:solidFill>
              </a:defRPr>
            </a:lvl9pPr>
          </a:lstStyle>
          <a:p/>
        </p:txBody>
      </p:sp>
      <p:sp>
        <p:nvSpPr>
          <p:cNvPr id="733" name="Google Shape;733;p49"/>
          <p:cNvSpPr/>
          <p:nvPr/>
        </p:nvSpPr>
        <p:spPr>
          <a:xfrm flipH="1" rot="10800000">
            <a:off x="37927" y="4374834"/>
            <a:ext cx="2505013" cy="76874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9"/>
          <p:cNvSpPr/>
          <p:nvPr/>
        </p:nvSpPr>
        <p:spPr>
          <a:xfrm rot="10800000">
            <a:off x="6142736" y="4490064"/>
            <a:ext cx="2594745" cy="68451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9"/>
          <p:cNvSpPr/>
          <p:nvPr/>
        </p:nvSpPr>
        <p:spPr>
          <a:xfrm flipH="1" rot="10800000">
            <a:off x="6632383" y="4238575"/>
            <a:ext cx="3779755" cy="936000"/>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9"/>
          <p:cNvSpPr/>
          <p:nvPr/>
        </p:nvSpPr>
        <p:spPr>
          <a:xfrm flipH="1">
            <a:off x="-5" y="4269850"/>
            <a:ext cx="2018280" cy="873809"/>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9"/>
          <p:cNvSpPr/>
          <p:nvPr/>
        </p:nvSpPr>
        <p:spPr>
          <a:xfrm>
            <a:off x="-1" y="4269786"/>
            <a:ext cx="1717924" cy="873594"/>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9"/>
          <p:cNvSpPr/>
          <p:nvPr/>
        </p:nvSpPr>
        <p:spPr>
          <a:xfrm rot="10800000">
            <a:off x="6962402" y="4352337"/>
            <a:ext cx="2594826" cy="822238"/>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9"/>
          <p:cNvSpPr txBox="1"/>
          <p:nvPr>
            <p:ph idx="18" type="title"/>
          </p:nvPr>
        </p:nvSpPr>
        <p:spPr>
          <a:xfrm>
            <a:off x="2727000" y="363275"/>
            <a:ext cx="369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740" name="Google Shape;740;p49"/>
          <p:cNvSpPr/>
          <p:nvPr/>
        </p:nvSpPr>
        <p:spPr>
          <a:xfrm rot="5400000">
            <a:off x="2341731" y="4809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9"/>
          <p:cNvSpPr/>
          <p:nvPr/>
        </p:nvSpPr>
        <p:spPr>
          <a:xfrm rot="5400000">
            <a:off x="989544" y="4709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9"/>
          <p:cNvSpPr/>
          <p:nvPr/>
        </p:nvSpPr>
        <p:spPr>
          <a:xfrm rot="-5400000">
            <a:off x="1684906" y="46572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9"/>
          <p:cNvSpPr/>
          <p:nvPr/>
        </p:nvSpPr>
        <p:spPr>
          <a:xfrm rot="5400000">
            <a:off x="333331" y="40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9"/>
          <p:cNvSpPr/>
          <p:nvPr/>
        </p:nvSpPr>
        <p:spPr>
          <a:xfrm rot="5400000">
            <a:off x="8655556" y="41433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9"/>
          <p:cNvSpPr/>
          <p:nvPr/>
        </p:nvSpPr>
        <p:spPr>
          <a:xfrm rot="-5400000">
            <a:off x="7367731" y="44490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9"/>
          <p:cNvSpPr/>
          <p:nvPr/>
        </p:nvSpPr>
        <p:spPr>
          <a:xfrm rot="5400000">
            <a:off x="5923156" y="48443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46">
    <p:spTree>
      <p:nvGrpSpPr>
        <p:cNvPr id="747" name="Shape 747"/>
        <p:cNvGrpSpPr/>
        <p:nvPr/>
      </p:nvGrpSpPr>
      <p:grpSpPr>
        <a:xfrm>
          <a:off x="0" y="0"/>
          <a:ext cx="0" cy="0"/>
          <a:chOff x="0" y="0"/>
          <a:chExt cx="0" cy="0"/>
        </a:xfrm>
      </p:grpSpPr>
      <p:sp>
        <p:nvSpPr>
          <p:cNvPr id="748" name="Google Shape;748;p50"/>
          <p:cNvSpPr/>
          <p:nvPr/>
        </p:nvSpPr>
        <p:spPr>
          <a:xfrm flipH="1" rot="10800000">
            <a:off x="-34948" y="4374909"/>
            <a:ext cx="2505013" cy="76874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0"/>
          <p:cNvSpPr/>
          <p:nvPr/>
        </p:nvSpPr>
        <p:spPr>
          <a:xfrm flipH="1">
            <a:off x="6142736" y="0"/>
            <a:ext cx="2594745" cy="68451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50"/>
          <p:cNvSpPr/>
          <p:nvPr/>
        </p:nvSpPr>
        <p:spPr>
          <a:xfrm>
            <a:off x="6632383" y="0"/>
            <a:ext cx="3779755" cy="936000"/>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0"/>
          <p:cNvSpPr/>
          <p:nvPr/>
        </p:nvSpPr>
        <p:spPr>
          <a:xfrm flipH="1">
            <a:off x="-5" y="4269850"/>
            <a:ext cx="2018280" cy="873809"/>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50"/>
          <p:cNvSpPr/>
          <p:nvPr/>
        </p:nvSpPr>
        <p:spPr>
          <a:xfrm>
            <a:off x="-1" y="4269786"/>
            <a:ext cx="1717924" cy="873594"/>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0"/>
          <p:cNvSpPr/>
          <p:nvPr/>
        </p:nvSpPr>
        <p:spPr>
          <a:xfrm flipH="1">
            <a:off x="6962402" y="0"/>
            <a:ext cx="2594826" cy="822238"/>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0"/>
          <p:cNvSpPr/>
          <p:nvPr/>
        </p:nvSpPr>
        <p:spPr>
          <a:xfrm flipH="1" rot="9281215">
            <a:off x="6963797" y="4203731"/>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50"/>
          <p:cNvSpPr/>
          <p:nvPr/>
        </p:nvSpPr>
        <p:spPr>
          <a:xfrm flipH="1" rot="9280772">
            <a:off x="6019538" y="43965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0"/>
          <p:cNvSpPr/>
          <p:nvPr/>
        </p:nvSpPr>
        <p:spPr>
          <a:xfrm rot="9281383">
            <a:off x="6014037" y="389883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0"/>
          <p:cNvSpPr/>
          <p:nvPr/>
        </p:nvSpPr>
        <p:spPr>
          <a:xfrm flipH="1" rot="10800000">
            <a:off x="-874529" y="6363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50"/>
          <p:cNvSpPr/>
          <p:nvPr/>
        </p:nvSpPr>
        <p:spPr>
          <a:xfrm rot="9367883">
            <a:off x="-1140979"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50"/>
          <p:cNvSpPr/>
          <p:nvPr/>
        </p:nvSpPr>
        <p:spPr>
          <a:xfrm flipH="1" rot="9944222">
            <a:off x="-1677309" y="-294645"/>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0"/>
          <p:cNvSpPr txBox="1"/>
          <p:nvPr>
            <p:ph type="title"/>
          </p:nvPr>
        </p:nvSpPr>
        <p:spPr>
          <a:xfrm>
            <a:off x="2550000" y="3290249"/>
            <a:ext cx="4044000" cy="49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160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61" name="Google Shape;761;p50"/>
          <p:cNvSpPr txBox="1"/>
          <p:nvPr>
            <p:ph idx="1" type="subTitle"/>
          </p:nvPr>
        </p:nvSpPr>
        <p:spPr>
          <a:xfrm>
            <a:off x="2250150" y="1355551"/>
            <a:ext cx="4643700" cy="169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2400"/>
              <a:buNone/>
              <a:defRPr sz="2400"/>
            </a:lvl1pPr>
            <a:lvl2pPr lvl="1" algn="ctr">
              <a:lnSpc>
                <a:spcPct val="115000"/>
              </a:lnSpc>
              <a:spcBef>
                <a:spcPts val="1600"/>
              </a:spcBef>
              <a:spcAft>
                <a:spcPts val="0"/>
              </a:spcAft>
              <a:buSzPts val="2400"/>
              <a:buNone/>
              <a:defRPr sz="2400"/>
            </a:lvl2pPr>
            <a:lvl3pPr lvl="2" algn="ctr">
              <a:lnSpc>
                <a:spcPct val="115000"/>
              </a:lnSpc>
              <a:spcBef>
                <a:spcPts val="1600"/>
              </a:spcBef>
              <a:spcAft>
                <a:spcPts val="0"/>
              </a:spcAft>
              <a:buSzPts val="2400"/>
              <a:buNone/>
              <a:defRPr sz="2400"/>
            </a:lvl3pPr>
            <a:lvl4pPr lvl="3" algn="ctr">
              <a:lnSpc>
                <a:spcPct val="115000"/>
              </a:lnSpc>
              <a:spcBef>
                <a:spcPts val="1600"/>
              </a:spcBef>
              <a:spcAft>
                <a:spcPts val="0"/>
              </a:spcAft>
              <a:buSzPts val="2400"/>
              <a:buNone/>
              <a:defRPr sz="2400"/>
            </a:lvl4pPr>
            <a:lvl5pPr lvl="4" algn="ctr">
              <a:lnSpc>
                <a:spcPct val="115000"/>
              </a:lnSpc>
              <a:spcBef>
                <a:spcPts val="1600"/>
              </a:spcBef>
              <a:spcAft>
                <a:spcPts val="0"/>
              </a:spcAft>
              <a:buSzPts val="2400"/>
              <a:buNone/>
              <a:defRPr sz="2400"/>
            </a:lvl5pPr>
            <a:lvl6pPr lvl="5" algn="ctr">
              <a:lnSpc>
                <a:spcPct val="115000"/>
              </a:lnSpc>
              <a:spcBef>
                <a:spcPts val="1600"/>
              </a:spcBef>
              <a:spcAft>
                <a:spcPts val="0"/>
              </a:spcAft>
              <a:buSzPts val="2400"/>
              <a:buNone/>
              <a:defRPr sz="2400"/>
            </a:lvl6pPr>
            <a:lvl7pPr lvl="6" algn="ctr">
              <a:lnSpc>
                <a:spcPct val="115000"/>
              </a:lnSpc>
              <a:spcBef>
                <a:spcPts val="1600"/>
              </a:spcBef>
              <a:spcAft>
                <a:spcPts val="0"/>
              </a:spcAft>
              <a:buSzPts val="2400"/>
              <a:buNone/>
              <a:defRPr sz="2400"/>
            </a:lvl7pPr>
            <a:lvl8pPr lvl="7" algn="ctr">
              <a:lnSpc>
                <a:spcPct val="115000"/>
              </a:lnSpc>
              <a:spcBef>
                <a:spcPts val="1600"/>
              </a:spcBef>
              <a:spcAft>
                <a:spcPts val="0"/>
              </a:spcAft>
              <a:buSzPts val="2400"/>
              <a:buNone/>
              <a:defRPr sz="2400"/>
            </a:lvl8pPr>
            <a:lvl9pPr lvl="8" algn="ctr">
              <a:lnSpc>
                <a:spcPct val="115000"/>
              </a:lnSpc>
              <a:spcBef>
                <a:spcPts val="1600"/>
              </a:spcBef>
              <a:spcAft>
                <a:spcPts val="1600"/>
              </a:spcAft>
              <a:buSzPts val="2400"/>
              <a:buNone/>
              <a:defRPr sz="2400"/>
            </a:lvl9pPr>
          </a:lstStyle>
          <a:p/>
        </p:txBody>
      </p:sp>
      <p:sp>
        <p:nvSpPr>
          <p:cNvPr id="762" name="Google Shape;762;p50"/>
          <p:cNvSpPr/>
          <p:nvPr/>
        </p:nvSpPr>
        <p:spPr>
          <a:xfrm rot="5400000">
            <a:off x="2341731" y="4809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0"/>
          <p:cNvSpPr/>
          <p:nvPr/>
        </p:nvSpPr>
        <p:spPr>
          <a:xfrm rot="5400000">
            <a:off x="989544" y="4709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0"/>
          <p:cNvSpPr/>
          <p:nvPr/>
        </p:nvSpPr>
        <p:spPr>
          <a:xfrm rot="-5400000">
            <a:off x="1684906" y="46572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0"/>
          <p:cNvSpPr/>
          <p:nvPr/>
        </p:nvSpPr>
        <p:spPr>
          <a:xfrm rot="5400000">
            <a:off x="333331" y="40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0"/>
          <p:cNvSpPr/>
          <p:nvPr/>
        </p:nvSpPr>
        <p:spPr>
          <a:xfrm rot="5400000">
            <a:off x="957006" y="600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0"/>
          <p:cNvSpPr/>
          <p:nvPr/>
        </p:nvSpPr>
        <p:spPr>
          <a:xfrm rot="5400000">
            <a:off x="8564894" y="4842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0"/>
          <p:cNvSpPr/>
          <p:nvPr/>
        </p:nvSpPr>
        <p:spPr>
          <a:xfrm rot="-5400000">
            <a:off x="234781" y="10034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0"/>
          <p:cNvSpPr/>
          <p:nvPr/>
        </p:nvSpPr>
        <p:spPr>
          <a:xfrm rot="5400000">
            <a:off x="1477081" y="140794"/>
            <a:ext cx="163500" cy="1635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0"/>
          <p:cNvSpPr/>
          <p:nvPr/>
        </p:nvSpPr>
        <p:spPr>
          <a:xfrm rot="5400000">
            <a:off x="8233156" y="43377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0"/>
          <p:cNvSpPr/>
          <p:nvPr/>
        </p:nvSpPr>
        <p:spPr>
          <a:xfrm rot="5400000">
            <a:off x="7390894" y="45588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0"/>
          <p:cNvSpPr/>
          <p:nvPr/>
        </p:nvSpPr>
        <p:spPr>
          <a:xfrm rot="-5400000">
            <a:off x="8911081" y="35576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0"/>
          <p:cNvSpPr/>
          <p:nvPr/>
        </p:nvSpPr>
        <p:spPr>
          <a:xfrm rot="5400000">
            <a:off x="7296606" y="5209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 name="Shape 77"/>
        <p:cNvGrpSpPr/>
        <p:nvPr/>
      </p:nvGrpSpPr>
      <p:grpSpPr>
        <a:xfrm>
          <a:off x="0" y="0"/>
          <a:ext cx="0" cy="0"/>
          <a:chOff x="0" y="0"/>
          <a:chExt cx="0" cy="0"/>
        </a:xfrm>
      </p:grpSpPr>
      <p:sp>
        <p:nvSpPr>
          <p:cNvPr id="78" name="Google Shape;78;p6"/>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9" name="Google Shape;79;p6"/>
          <p:cNvSpPr txBox="1"/>
          <p:nvPr>
            <p:ph idx="1" type="body"/>
          </p:nvPr>
        </p:nvSpPr>
        <p:spPr>
          <a:xfrm>
            <a:off x="718675" y="1028700"/>
            <a:ext cx="7706400" cy="3574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Font typeface="Anaheim"/>
              <a:buAutoNum type="arabicPeriod"/>
              <a:defRPr sz="1200"/>
            </a:lvl1pPr>
            <a:lvl2pPr indent="-304800" lvl="1" marL="914400" algn="l">
              <a:lnSpc>
                <a:spcPct val="115000"/>
              </a:lnSpc>
              <a:spcBef>
                <a:spcPts val="1600"/>
              </a:spcBef>
              <a:spcAft>
                <a:spcPts val="0"/>
              </a:spcAft>
              <a:buClr>
                <a:srgbClr val="434343"/>
              </a:buClr>
              <a:buSzPts val="1200"/>
              <a:buFont typeface="Roboto Condensed Light"/>
              <a:buAutoNum type="alphaLcPeriod"/>
              <a:defRPr/>
            </a:lvl2pPr>
            <a:lvl3pPr indent="-304800" lvl="2" marL="1371600" algn="l">
              <a:lnSpc>
                <a:spcPct val="115000"/>
              </a:lnSpc>
              <a:spcBef>
                <a:spcPts val="1600"/>
              </a:spcBef>
              <a:spcAft>
                <a:spcPts val="0"/>
              </a:spcAft>
              <a:buClr>
                <a:srgbClr val="434343"/>
              </a:buClr>
              <a:buSzPts val="1200"/>
              <a:buFont typeface="Roboto Condensed Light"/>
              <a:buAutoNum type="romanLcPeriod"/>
              <a:defRPr/>
            </a:lvl3pPr>
            <a:lvl4pPr indent="-304800" lvl="3" marL="1828800" algn="l">
              <a:lnSpc>
                <a:spcPct val="115000"/>
              </a:lnSpc>
              <a:spcBef>
                <a:spcPts val="1600"/>
              </a:spcBef>
              <a:spcAft>
                <a:spcPts val="0"/>
              </a:spcAft>
              <a:buClr>
                <a:srgbClr val="434343"/>
              </a:buClr>
              <a:buSzPts val="1200"/>
              <a:buFont typeface="Roboto Condensed Light"/>
              <a:buAutoNum type="arabicPeriod"/>
              <a:defRPr/>
            </a:lvl4pPr>
            <a:lvl5pPr indent="-304800" lvl="4" marL="2286000" algn="l">
              <a:lnSpc>
                <a:spcPct val="115000"/>
              </a:lnSpc>
              <a:spcBef>
                <a:spcPts val="1600"/>
              </a:spcBef>
              <a:spcAft>
                <a:spcPts val="0"/>
              </a:spcAft>
              <a:buClr>
                <a:srgbClr val="434343"/>
              </a:buClr>
              <a:buSzPts val="1200"/>
              <a:buFont typeface="Roboto Condensed Light"/>
              <a:buAutoNum type="alphaLcPeriod"/>
              <a:defRPr/>
            </a:lvl5pPr>
            <a:lvl6pPr indent="-304800" lvl="5" marL="2743200" algn="l">
              <a:lnSpc>
                <a:spcPct val="115000"/>
              </a:lnSpc>
              <a:spcBef>
                <a:spcPts val="1600"/>
              </a:spcBef>
              <a:spcAft>
                <a:spcPts val="0"/>
              </a:spcAft>
              <a:buClr>
                <a:srgbClr val="434343"/>
              </a:buClr>
              <a:buSzPts val="1200"/>
              <a:buFont typeface="Roboto Condensed Light"/>
              <a:buAutoNum type="romanLcPeriod"/>
              <a:defRPr/>
            </a:lvl6pPr>
            <a:lvl7pPr indent="-304800" lvl="6" marL="3200400" algn="l">
              <a:lnSpc>
                <a:spcPct val="115000"/>
              </a:lnSpc>
              <a:spcBef>
                <a:spcPts val="1600"/>
              </a:spcBef>
              <a:spcAft>
                <a:spcPts val="0"/>
              </a:spcAft>
              <a:buClr>
                <a:srgbClr val="434343"/>
              </a:buClr>
              <a:buSzPts val="1200"/>
              <a:buFont typeface="Roboto Condensed Light"/>
              <a:buAutoNum type="arabicPeriod"/>
              <a:defRPr/>
            </a:lvl7pPr>
            <a:lvl8pPr indent="-304800" lvl="7" marL="3657600" algn="l">
              <a:lnSpc>
                <a:spcPct val="115000"/>
              </a:lnSpc>
              <a:spcBef>
                <a:spcPts val="1600"/>
              </a:spcBef>
              <a:spcAft>
                <a:spcPts val="0"/>
              </a:spcAft>
              <a:buClr>
                <a:srgbClr val="434343"/>
              </a:buClr>
              <a:buSzPts val="1200"/>
              <a:buFont typeface="Roboto Condensed Light"/>
              <a:buAutoNum type="alphaLcPeriod"/>
              <a:defRPr/>
            </a:lvl8pPr>
            <a:lvl9pPr indent="-304800" lvl="8" marL="4114800" algn="l">
              <a:lnSpc>
                <a:spcPct val="115000"/>
              </a:lnSpc>
              <a:spcBef>
                <a:spcPts val="1600"/>
              </a:spcBef>
              <a:spcAft>
                <a:spcPts val="1600"/>
              </a:spcAft>
              <a:buClr>
                <a:srgbClr val="434343"/>
              </a:buClr>
              <a:buSzPts val="1200"/>
              <a:buFont typeface="Roboto Condensed Light"/>
              <a:buAutoNum type="romanLcPeriod"/>
              <a:defRPr/>
            </a:lvl9pPr>
          </a:lstStyle>
          <a:p/>
        </p:txBody>
      </p:sp>
      <p:grpSp>
        <p:nvGrpSpPr>
          <p:cNvPr id="80" name="Google Shape;80;p6"/>
          <p:cNvGrpSpPr/>
          <p:nvPr/>
        </p:nvGrpSpPr>
        <p:grpSpPr>
          <a:xfrm flipH="1">
            <a:off x="-129749" y="-116300"/>
            <a:ext cx="2684034" cy="1738163"/>
            <a:chOff x="6654501" y="-116300"/>
            <a:chExt cx="2684034" cy="1738163"/>
          </a:xfrm>
        </p:grpSpPr>
        <p:sp>
          <p:nvSpPr>
            <p:cNvPr id="81" name="Google Shape;81;p6"/>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 name="Google Shape;87;p6"/>
          <p:cNvGrpSpPr/>
          <p:nvPr/>
        </p:nvGrpSpPr>
        <p:grpSpPr>
          <a:xfrm>
            <a:off x="6806901" y="-116300"/>
            <a:ext cx="2684034" cy="1738163"/>
            <a:chOff x="6654501" y="-116300"/>
            <a:chExt cx="2684034" cy="1738163"/>
          </a:xfrm>
        </p:grpSpPr>
        <p:sp>
          <p:nvSpPr>
            <p:cNvPr id="88" name="Google Shape;88;p6"/>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6"/>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774" name="Shape 774"/>
        <p:cNvGrpSpPr/>
        <p:nvPr/>
      </p:nvGrpSpPr>
      <p:grpSpPr>
        <a:xfrm>
          <a:off x="0" y="0"/>
          <a:ext cx="0" cy="0"/>
          <a:chOff x="0" y="0"/>
          <a:chExt cx="0" cy="0"/>
        </a:xfrm>
      </p:grpSpPr>
      <p:sp>
        <p:nvSpPr>
          <p:cNvPr id="775" name="Google Shape;775;p51"/>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776" name="Google Shape;776;p51"/>
          <p:cNvSpPr txBox="1"/>
          <p:nvPr>
            <p:ph idx="2" type="title"/>
          </p:nvPr>
        </p:nvSpPr>
        <p:spPr>
          <a:xfrm>
            <a:off x="884798" y="1499138"/>
            <a:ext cx="32004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777" name="Google Shape;777;p51"/>
          <p:cNvSpPr txBox="1"/>
          <p:nvPr>
            <p:ph idx="1" type="subTitle"/>
          </p:nvPr>
        </p:nvSpPr>
        <p:spPr>
          <a:xfrm>
            <a:off x="1099425" y="2130913"/>
            <a:ext cx="2771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778" name="Google Shape;778;p51"/>
          <p:cNvSpPr txBox="1"/>
          <p:nvPr>
            <p:ph idx="3" type="title"/>
          </p:nvPr>
        </p:nvSpPr>
        <p:spPr>
          <a:xfrm>
            <a:off x="5058798" y="1499138"/>
            <a:ext cx="32004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779" name="Google Shape;779;p51"/>
          <p:cNvSpPr txBox="1"/>
          <p:nvPr>
            <p:ph idx="4" type="subTitle"/>
          </p:nvPr>
        </p:nvSpPr>
        <p:spPr>
          <a:xfrm>
            <a:off x="5273425" y="2130925"/>
            <a:ext cx="2771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780" name="Google Shape;780;p51"/>
          <p:cNvSpPr txBox="1"/>
          <p:nvPr>
            <p:ph idx="5" type="title"/>
          </p:nvPr>
        </p:nvSpPr>
        <p:spPr>
          <a:xfrm>
            <a:off x="2971798" y="3109475"/>
            <a:ext cx="32004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781" name="Google Shape;781;p51"/>
          <p:cNvSpPr txBox="1"/>
          <p:nvPr>
            <p:ph idx="6" type="subTitle"/>
          </p:nvPr>
        </p:nvSpPr>
        <p:spPr>
          <a:xfrm>
            <a:off x="3186425" y="3740725"/>
            <a:ext cx="2771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782" name="Google Shape;782;p51"/>
          <p:cNvSpPr/>
          <p:nvPr/>
        </p:nvSpPr>
        <p:spPr>
          <a:xfrm flipH="1" rot="10800000">
            <a:off x="6626826" y="3797502"/>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51"/>
          <p:cNvSpPr/>
          <p:nvPr/>
        </p:nvSpPr>
        <p:spPr>
          <a:xfrm flipH="1" rot="10800000">
            <a:off x="6287025" y="4590289"/>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1"/>
          <p:cNvSpPr/>
          <p:nvPr/>
        </p:nvSpPr>
        <p:spPr>
          <a:xfrm flipH="1">
            <a:off x="6239900" y="4742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51"/>
          <p:cNvSpPr/>
          <p:nvPr/>
        </p:nvSpPr>
        <p:spPr>
          <a:xfrm flipH="1">
            <a:off x="7868588" y="44840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1"/>
          <p:cNvSpPr/>
          <p:nvPr/>
        </p:nvSpPr>
        <p:spPr>
          <a:xfrm flipH="1">
            <a:off x="7496815" y="4087142"/>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1"/>
          <p:cNvSpPr/>
          <p:nvPr/>
        </p:nvSpPr>
        <p:spPr>
          <a:xfrm flipH="1">
            <a:off x="8130075" y="4087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51"/>
          <p:cNvSpPr/>
          <p:nvPr/>
        </p:nvSpPr>
        <p:spPr>
          <a:xfrm flipH="1">
            <a:off x="8852338" y="34447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1"/>
          <p:cNvSpPr/>
          <p:nvPr/>
        </p:nvSpPr>
        <p:spPr>
          <a:xfrm flipH="1">
            <a:off x="-249101" y="82083"/>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1"/>
          <p:cNvSpPr/>
          <p:nvPr/>
        </p:nvSpPr>
        <p:spPr>
          <a:xfrm flipH="1">
            <a:off x="40728" y="-26426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1"/>
          <p:cNvSpPr/>
          <p:nvPr/>
        </p:nvSpPr>
        <p:spPr>
          <a:xfrm flipH="1" rot="10800000">
            <a:off x="1156313" y="4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1"/>
          <p:cNvSpPr/>
          <p:nvPr/>
        </p:nvSpPr>
        <p:spPr>
          <a:xfrm flipH="1" rot="10800000">
            <a:off x="-299025" y="-6351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1"/>
          <p:cNvSpPr/>
          <p:nvPr/>
        </p:nvSpPr>
        <p:spPr>
          <a:xfrm flipH="1" rot="10800000">
            <a:off x="959925" y="8917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1"/>
          <p:cNvSpPr/>
          <p:nvPr/>
        </p:nvSpPr>
        <p:spPr>
          <a:xfrm flipH="1">
            <a:off x="2802975" y="232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1"/>
          <p:cNvSpPr/>
          <p:nvPr/>
        </p:nvSpPr>
        <p:spPr>
          <a:xfrm flipH="1" rot="10800000">
            <a:off x="172563" y="14693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3">
    <p:spTree>
      <p:nvGrpSpPr>
        <p:cNvPr id="796" name="Shape 796"/>
        <p:cNvGrpSpPr/>
        <p:nvPr/>
      </p:nvGrpSpPr>
      <p:grpSpPr>
        <a:xfrm>
          <a:off x="0" y="0"/>
          <a:ext cx="0" cy="0"/>
          <a:chOff x="0" y="0"/>
          <a:chExt cx="0" cy="0"/>
        </a:xfrm>
      </p:grpSpPr>
      <p:sp>
        <p:nvSpPr>
          <p:cNvPr id="797" name="Google Shape;797;p52"/>
          <p:cNvSpPr txBox="1"/>
          <p:nvPr>
            <p:ph idx="1" type="subTitle"/>
          </p:nvPr>
        </p:nvSpPr>
        <p:spPr>
          <a:xfrm>
            <a:off x="2080050" y="2645675"/>
            <a:ext cx="4069500" cy="6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98" name="Google Shape;798;p52"/>
          <p:cNvSpPr txBox="1"/>
          <p:nvPr>
            <p:ph type="title"/>
          </p:nvPr>
        </p:nvSpPr>
        <p:spPr>
          <a:xfrm>
            <a:off x="2185351" y="2107163"/>
            <a:ext cx="3858900" cy="690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799" name="Google Shape;799;p52"/>
          <p:cNvSpPr txBox="1"/>
          <p:nvPr>
            <p:ph idx="2" type="subTitle"/>
          </p:nvPr>
        </p:nvSpPr>
        <p:spPr>
          <a:xfrm>
            <a:off x="3939875" y="3984725"/>
            <a:ext cx="4209000" cy="6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0" name="Google Shape;800;p52"/>
          <p:cNvSpPr txBox="1"/>
          <p:nvPr>
            <p:ph idx="3" type="title"/>
          </p:nvPr>
        </p:nvSpPr>
        <p:spPr>
          <a:xfrm>
            <a:off x="4114925" y="3446225"/>
            <a:ext cx="3858900" cy="690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01" name="Google Shape;801;p52"/>
          <p:cNvSpPr txBox="1"/>
          <p:nvPr>
            <p:ph idx="4" type="subTitle"/>
          </p:nvPr>
        </p:nvSpPr>
        <p:spPr>
          <a:xfrm>
            <a:off x="150725" y="1306600"/>
            <a:ext cx="4069500" cy="6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02" name="Google Shape;802;p52"/>
          <p:cNvSpPr txBox="1"/>
          <p:nvPr>
            <p:ph idx="5" type="title"/>
          </p:nvPr>
        </p:nvSpPr>
        <p:spPr>
          <a:xfrm>
            <a:off x="256025" y="768100"/>
            <a:ext cx="3858900" cy="690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03" name="Google Shape;803;p52"/>
          <p:cNvSpPr/>
          <p:nvPr/>
        </p:nvSpPr>
        <p:spPr>
          <a:xfrm flipH="1">
            <a:off x="3939631" y="122"/>
            <a:ext cx="5126677" cy="157321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2"/>
          <p:cNvSpPr/>
          <p:nvPr/>
        </p:nvSpPr>
        <p:spPr>
          <a:xfrm flipH="1" rot="10800000">
            <a:off x="1272707" y="4105046"/>
            <a:ext cx="3936983" cy="103860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2"/>
          <p:cNvSpPr/>
          <p:nvPr/>
        </p:nvSpPr>
        <p:spPr>
          <a:xfrm rot="10800000">
            <a:off x="-1307833" y="3723489"/>
            <a:ext cx="5735030" cy="1420156"/>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52"/>
          <p:cNvSpPr/>
          <p:nvPr/>
        </p:nvSpPr>
        <p:spPr>
          <a:xfrm flipH="1" rot="10800000">
            <a:off x="5013468" y="40"/>
            <a:ext cx="4130832" cy="178819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2"/>
          <p:cNvSpPr/>
          <p:nvPr/>
        </p:nvSpPr>
        <p:spPr>
          <a:xfrm rot="10800000">
            <a:off x="5628780" y="489"/>
            <a:ext cx="3515148" cy="178787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2"/>
          <p:cNvSpPr/>
          <p:nvPr/>
        </p:nvSpPr>
        <p:spPr>
          <a:xfrm flipH="1" rot="10800000">
            <a:off x="-10490" y="3895966"/>
            <a:ext cx="3937105" cy="1247680"/>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2"/>
          <p:cNvSpPr/>
          <p:nvPr/>
        </p:nvSpPr>
        <p:spPr>
          <a:xfrm rot="5400000">
            <a:off x="3159444" y="4248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2"/>
          <p:cNvSpPr/>
          <p:nvPr/>
        </p:nvSpPr>
        <p:spPr>
          <a:xfrm rot="5400000">
            <a:off x="1528331" y="42649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2"/>
          <p:cNvSpPr/>
          <p:nvPr/>
        </p:nvSpPr>
        <p:spPr>
          <a:xfrm rot="-5400000">
            <a:off x="2223694" y="42123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2"/>
          <p:cNvSpPr/>
          <p:nvPr/>
        </p:nvSpPr>
        <p:spPr>
          <a:xfrm rot="5400000">
            <a:off x="872119" y="36301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2"/>
          <p:cNvSpPr/>
          <p:nvPr/>
        </p:nvSpPr>
        <p:spPr>
          <a:xfrm rot="5400000">
            <a:off x="6821956" y="789581"/>
            <a:ext cx="163500" cy="1635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2"/>
          <p:cNvSpPr/>
          <p:nvPr/>
        </p:nvSpPr>
        <p:spPr>
          <a:xfrm rot="5400000">
            <a:off x="5209844" y="8219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2"/>
          <p:cNvSpPr/>
          <p:nvPr/>
        </p:nvSpPr>
        <p:spPr>
          <a:xfrm rot="-5400000">
            <a:off x="7250456" y="17882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2"/>
          <p:cNvSpPr/>
          <p:nvPr/>
        </p:nvSpPr>
        <p:spPr>
          <a:xfrm rot="5400000">
            <a:off x="4382131" y="1221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817" name="Shape 817"/>
        <p:cNvGrpSpPr/>
        <p:nvPr/>
      </p:nvGrpSpPr>
      <p:grpSpPr>
        <a:xfrm>
          <a:off x="0" y="0"/>
          <a:ext cx="0" cy="0"/>
          <a:chOff x="0" y="0"/>
          <a:chExt cx="0" cy="0"/>
        </a:xfrm>
      </p:grpSpPr>
      <p:sp>
        <p:nvSpPr>
          <p:cNvPr id="818" name="Google Shape;818;p53"/>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819" name="Google Shape;819;p53"/>
          <p:cNvSpPr/>
          <p:nvPr/>
        </p:nvSpPr>
        <p:spPr>
          <a:xfrm rot="1518785">
            <a:off x="6954573" y="116866"/>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3"/>
          <p:cNvSpPr/>
          <p:nvPr/>
        </p:nvSpPr>
        <p:spPr>
          <a:xfrm rot="1519228">
            <a:off x="6010314" y="-585860"/>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3"/>
          <p:cNvSpPr/>
          <p:nvPr/>
        </p:nvSpPr>
        <p:spPr>
          <a:xfrm flipH="1" rot="1518617">
            <a:off x="6004813" y="-50311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3"/>
          <p:cNvSpPr/>
          <p:nvPr/>
        </p:nvSpPr>
        <p:spPr>
          <a:xfrm rot="-5400000">
            <a:off x="6589131" y="1652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3"/>
          <p:cNvSpPr/>
          <p:nvPr/>
        </p:nvSpPr>
        <p:spPr>
          <a:xfrm rot="-5400000">
            <a:off x="8006419" y="3300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3"/>
          <p:cNvSpPr/>
          <p:nvPr/>
        </p:nvSpPr>
        <p:spPr>
          <a:xfrm rot="5400000">
            <a:off x="7311056" y="382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3"/>
          <p:cNvSpPr/>
          <p:nvPr/>
        </p:nvSpPr>
        <p:spPr>
          <a:xfrm rot="-5400000">
            <a:off x="8597531" y="900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826" name="Shape 826"/>
        <p:cNvGrpSpPr/>
        <p:nvPr/>
      </p:nvGrpSpPr>
      <p:grpSpPr>
        <a:xfrm>
          <a:off x="0" y="0"/>
          <a:ext cx="0" cy="0"/>
          <a:chOff x="0" y="0"/>
          <a:chExt cx="0" cy="0"/>
        </a:xfrm>
      </p:grpSpPr>
      <p:sp>
        <p:nvSpPr>
          <p:cNvPr id="827" name="Google Shape;827;p54"/>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828" name="Google Shape;828;p54"/>
          <p:cNvSpPr/>
          <p:nvPr/>
        </p:nvSpPr>
        <p:spPr>
          <a:xfrm>
            <a:off x="59995" y="104"/>
            <a:ext cx="3198939" cy="98175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4"/>
          <p:cNvSpPr/>
          <p:nvPr/>
        </p:nvSpPr>
        <p:spPr>
          <a:xfrm rot="10800000">
            <a:off x="11674" y="-160"/>
            <a:ext cx="2577485" cy="1116125"/>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4"/>
          <p:cNvSpPr/>
          <p:nvPr/>
        </p:nvSpPr>
        <p:spPr>
          <a:xfrm flipH="1" rot="10800000">
            <a:off x="11556" y="278"/>
            <a:ext cx="2193727" cy="1115769"/>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54"/>
          <p:cNvSpPr/>
          <p:nvPr/>
        </p:nvSpPr>
        <p:spPr>
          <a:xfrm flipH="1" rot="5400000">
            <a:off x="3258931" y="199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54"/>
          <p:cNvSpPr/>
          <p:nvPr/>
        </p:nvSpPr>
        <p:spPr>
          <a:xfrm flipH="1" rot="5400000">
            <a:off x="1272669" y="4446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4"/>
          <p:cNvSpPr/>
          <p:nvPr/>
        </p:nvSpPr>
        <p:spPr>
          <a:xfrm flipH="1" rot="5400000">
            <a:off x="376506" y="1358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30">
    <p:spTree>
      <p:nvGrpSpPr>
        <p:cNvPr id="834" name="Shape 834"/>
        <p:cNvGrpSpPr/>
        <p:nvPr/>
      </p:nvGrpSpPr>
      <p:grpSpPr>
        <a:xfrm>
          <a:off x="0" y="0"/>
          <a:ext cx="0" cy="0"/>
          <a:chOff x="0" y="0"/>
          <a:chExt cx="0" cy="0"/>
        </a:xfrm>
      </p:grpSpPr>
      <p:sp>
        <p:nvSpPr>
          <p:cNvPr id="835" name="Google Shape;835;p55"/>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836" name="Google Shape;836;p55"/>
          <p:cNvSpPr/>
          <p:nvPr/>
        </p:nvSpPr>
        <p:spPr>
          <a:xfrm flipH="1">
            <a:off x="6742285" y="4150269"/>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5"/>
          <p:cNvSpPr/>
          <p:nvPr/>
        </p:nvSpPr>
        <p:spPr>
          <a:xfrm rot="-1432117">
            <a:off x="6298030" y="437078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5"/>
          <p:cNvSpPr/>
          <p:nvPr/>
        </p:nvSpPr>
        <p:spPr>
          <a:xfrm flipH="1" rot="-855778">
            <a:off x="6382945" y="4253784"/>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5"/>
          <p:cNvSpPr/>
          <p:nvPr/>
        </p:nvSpPr>
        <p:spPr>
          <a:xfrm rot="3639566">
            <a:off x="8848749" y="3810222"/>
            <a:ext cx="163469" cy="16346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5"/>
          <p:cNvSpPr/>
          <p:nvPr/>
        </p:nvSpPr>
        <p:spPr>
          <a:xfrm rot="3637394">
            <a:off x="7609045" y="4405221"/>
            <a:ext cx="98461"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55"/>
          <p:cNvSpPr/>
          <p:nvPr/>
        </p:nvSpPr>
        <p:spPr>
          <a:xfrm rot="-7162606">
            <a:off x="8189482" y="4018840"/>
            <a:ext cx="98461"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55"/>
          <p:cNvSpPr/>
          <p:nvPr/>
        </p:nvSpPr>
        <p:spPr>
          <a:xfrm rot="3639566">
            <a:off x="6737804" y="4153075"/>
            <a:ext cx="163469" cy="163469"/>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38">
    <p:spTree>
      <p:nvGrpSpPr>
        <p:cNvPr id="843" name="Shape 843"/>
        <p:cNvGrpSpPr/>
        <p:nvPr/>
      </p:nvGrpSpPr>
      <p:grpSpPr>
        <a:xfrm>
          <a:off x="0" y="0"/>
          <a:ext cx="0" cy="0"/>
          <a:chOff x="0" y="0"/>
          <a:chExt cx="0" cy="0"/>
        </a:xfrm>
      </p:grpSpPr>
      <p:sp>
        <p:nvSpPr>
          <p:cNvPr id="844" name="Google Shape;844;p56"/>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845" name="Google Shape;845;p56"/>
          <p:cNvSpPr/>
          <p:nvPr/>
        </p:nvSpPr>
        <p:spPr>
          <a:xfrm flipH="1" rot="10800000">
            <a:off x="-614789" y="79410"/>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6"/>
          <p:cNvSpPr/>
          <p:nvPr/>
        </p:nvSpPr>
        <p:spPr>
          <a:xfrm rot="9367883">
            <a:off x="-881240" y="-32226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56"/>
          <p:cNvSpPr/>
          <p:nvPr/>
        </p:nvSpPr>
        <p:spPr>
          <a:xfrm flipH="1" rot="9944222">
            <a:off x="-1417570" y="-278867"/>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6"/>
          <p:cNvSpPr/>
          <p:nvPr/>
        </p:nvSpPr>
        <p:spPr>
          <a:xfrm rot="5772639">
            <a:off x="8598824" y="-560579"/>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56"/>
          <p:cNvSpPr/>
          <p:nvPr/>
        </p:nvSpPr>
        <p:spPr>
          <a:xfrm rot="706905">
            <a:off x="7020027" y="-335675"/>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6"/>
          <p:cNvSpPr/>
          <p:nvPr/>
        </p:nvSpPr>
        <p:spPr>
          <a:xfrm>
            <a:off x="7020070" y="-335758"/>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6"/>
          <p:cNvSpPr/>
          <p:nvPr/>
        </p:nvSpPr>
        <p:spPr>
          <a:xfrm rot="5400000">
            <a:off x="1088106" y="691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56"/>
          <p:cNvSpPr/>
          <p:nvPr/>
        </p:nvSpPr>
        <p:spPr>
          <a:xfrm rot="5400000">
            <a:off x="7730244" y="4383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6"/>
          <p:cNvSpPr/>
          <p:nvPr/>
        </p:nvSpPr>
        <p:spPr>
          <a:xfrm rot="-5400000">
            <a:off x="400881" y="724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6"/>
          <p:cNvSpPr/>
          <p:nvPr/>
        </p:nvSpPr>
        <p:spPr>
          <a:xfrm rot="5400000">
            <a:off x="6958806" y="199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39">
    <p:spTree>
      <p:nvGrpSpPr>
        <p:cNvPr id="855" name="Shape 855"/>
        <p:cNvGrpSpPr/>
        <p:nvPr/>
      </p:nvGrpSpPr>
      <p:grpSpPr>
        <a:xfrm>
          <a:off x="0" y="0"/>
          <a:ext cx="0" cy="0"/>
          <a:chOff x="0" y="0"/>
          <a:chExt cx="0" cy="0"/>
        </a:xfrm>
      </p:grpSpPr>
      <p:sp>
        <p:nvSpPr>
          <p:cNvPr id="856" name="Google Shape;856;p57"/>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857" name="Google Shape;857;p57"/>
          <p:cNvSpPr/>
          <p:nvPr/>
        </p:nvSpPr>
        <p:spPr>
          <a:xfrm rot="5772639">
            <a:off x="8598824" y="-560579"/>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57"/>
          <p:cNvSpPr/>
          <p:nvPr/>
        </p:nvSpPr>
        <p:spPr>
          <a:xfrm rot="706905">
            <a:off x="7020027" y="-335675"/>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57"/>
          <p:cNvSpPr/>
          <p:nvPr/>
        </p:nvSpPr>
        <p:spPr>
          <a:xfrm>
            <a:off x="7020070" y="-335758"/>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7"/>
          <p:cNvSpPr/>
          <p:nvPr/>
        </p:nvSpPr>
        <p:spPr>
          <a:xfrm rot="5400000">
            <a:off x="-693662" y="2761041"/>
            <a:ext cx="2443246" cy="56873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57"/>
          <p:cNvSpPr/>
          <p:nvPr/>
        </p:nvSpPr>
        <p:spPr>
          <a:xfrm flipH="1" rot="5399497">
            <a:off x="-1918147" y="1922604"/>
            <a:ext cx="4515337" cy="678344"/>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7"/>
          <p:cNvSpPr/>
          <p:nvPr/>
        </p:nvSpPr>
        <p:spPr>
          <a:xfrm rot="5400440">
            <a:off x="-2219066" y="2210242"/>
            <a:ext cx="5161707" cy="722922"/>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57"/>
          <p:cNvSpPr/>
          <p:nvPr/>
        </p:nvSpPr>
        <p:spPr>
          <a:xfrm flipH="1">
            <a:off x="6742285" y="4150269"/>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57"/>
          <p:cNvSpPr/>
          <p:nvPr/>
        </p:nvSpPr>
        <p:spPr>
          <a:xfrm rot="-1432117">
            <a:off x="6298030" y="437078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57"/>
          <p:cNvSpPr/>
          <p:nvPr/>
        </p:nvSpPr>
        <p:spPr>
          <a:xfrm flipH="1" rot="-855778">
            <a:off x="6382945" y="4253784"/>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7"/>
          <p:cNvSpPr/>
          <p:nvPr/>
        </p:nvSpPr>
        <p:spPr>
          <a:xfrm>
            <a:off x="1089719" y="3632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57"/>
          <p:cNvSpPr/>
          <p:nvPr/>
        </p:nvSpPr>
        <p:spPr>
          <a:xfrm>
            <a:off x="478769" y="311620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7"/>
          <p:cNvSpPr/>
          <p:nvPr/>
        </p:nvSpPr>
        <p:spPr>
          <a:xfrm rot="10800000">
            <a:off x="625181" y="14105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57"/>
          <p:cNvSpPr/>
          <p:nvPr/>
        </p:nvSpPr>
        <p:spPr>
          <a:xfrm>
            <a:off x="812319" y="46512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7"/>
          <p:cNvSpPr/>
          <p:nvPr/>
        </p:nvSpPr>
        <p:spPr>
          <a:xfrm rot="5400000">
            <a:off x="8776881" y="3828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57"/>
          <p:cNvSpPr/>
          <p:nvPr/>
        </p:nvSpPr>
        <p:spPr>
          <a:xfrm rot="5400000">
            <a:off x="6958944" y="1889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57"/>
          <p:cNvSpPr/>
          <p:nvPr/>
        </p:nvSpPr>
        <p:spPr>
          <a:xfrm rot="-5400000">
            <a:off x="7277406" y="4337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57"/>
          <p:cNvSpPr/>
          <p:nvPr/>
        </p:nvSpPr>
        <p:spPr>
          <a:xfrm rot="5400000">
            <a:off x="8513881" y="8568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44">
    <p:spTree>
      <p:nvGrpSpPr>
        <p:cNvPr id="874" name="Shape 874"/>
        <p:cNvGrpSpPr/>
        <p:nvPr/>
      </p:nvGrpSpPr>
      <p:grpSpPr>
        <a:xfrm>
          <a:off x="0" y="0"/>
          <a:ext cx="0" cy="0"/>
          <a:chOff x="0" y="0"/>
          <a:chExt cx="0" cy="0"/>
        </a:xfrm>
      </p:grpSpPr>
      <p:sp>
        <p:nvSpPr>
          <p:cNvPr id="875" name="Google Shape;875;p58"/>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876" name="Google Shape;876;p58"/>
          <p:cNvSpPr/>
          <p:nvPr/>
        </p:nvSpPr>
        <p:spPr>
          <a:xfrm rot="10800000">
            <a:off x="4827336" y="4320028"/>
            <a:ext cx="3936983" cy="1153922"/>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58"/>
          <p:cNvSpPr/>
          <p:nvPr/>
        </p:nvSpPr>
        <p:spPr>
          <a:xfrm flipH="1" rot="10800000">
            <a:off x="5609830" y="3895999"/>
            <a:ext cx="5735030" cy="157795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8"/>
          <p:cNvSpPr/>
          <p:nvPr/>
        </p:nvSpPr>
        <p:spPr>
          <a:xfrm rot="10800000">
            <a:off x="6110409" y="4087929"/>
            <a:ext cx="3937105" cy="1386022"/>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58"/>
          <p:cNvSpPr/>
          <p:nvPr/>
        </p:nvSpPr>
        <p:spPr>
          <a:xfrm rot="3210522">
            <a:off x="8828071" y="3601255"/>
            <a:ext cx="163444" cy="163444"/>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58"/>
          <p:cNvSpPr/>
          <p:nvPr/>
        </p:nvSpPr>
        <p:spPr>
          <a:xfrm rot="3212945">
            <a:off x="7223745" y="4593605"/>
            <a:ext cx="98463" cy="98641"/>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8"/>
          <p:cNvSpPr/>
          <p:nvPr/>
        </p:nvSpPr>
        <p:spPr>
          <a:xfrm rot="-7587055">
            <a:off x="7969056" y="4201692"/>
            <a:ext cx="98463" cy="98641"/>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8"/>
          <p:cNvSpPr/>
          <p:nvPr/>
        </p:nvSpPr>
        <p:spPr>
          <a:xfrm rot="3210522">
            <a:off x="5603511" y="4603257"/>
            <a:ext cx="163444" cy="163444"/>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43">
    <p:spTree>
      <p:nvGrpSpPr>
        <p:cNvPr id="883" name="Shape 883"/>
        <p:cNvGrpSpPr/>
        <p:nvPr/>
      </p:nvGrpSpPr>
      <p:grpSpPr>
        <a:xfrm>
          <a:off x="0" y="0"/>
          <a:ext cx="0" cy="0"/>
          <a:chOff x="0" y="0"/>
          <a:chExt cx="0" cy="0"/>
        </a:xfrm>
      </p:grpSpPr>
      <p:sp>
        <p:nvSpPr>
          <p:cNvPr id="884" name="Google Shape;884;p59"/>
          <p:cNvSpPr txBox="1"/>
          <p:nvPr>
            <p:ph idx="1" type="subTitle"/>
          </p:nvPr>
        </p:nvSpPr>
        <p:spPr>
          <a:xfrm>
            <a:off x="1262692" y="2915250"/>
            <a:ext cx="2877600" cy="6945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a:lvl1pPr>
            <a:lvl2pPr lvl="1" algn="r">
              <a:lnSpc>
                <a:spcPct val="115000"/>
              </a:lnSpc>
              <a:spcBef>
                <a:spcPts val="160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p:txBody>
      </p:sp>
      <p:sp>
        <p:nvSpPr>
          <p:cNvPr id="885" name="Google Shape;885;p59"/>
          <p:cNvSpPr txBox="1"/>
          <p:nvPr>
            <p:ph type="title"/>
          </p:nvPr>
        </p:nvSpPr>
        <p:spPr>
          <a:xfrm>
            <a:off x="1262643" y="1614000"/>
            <a:ext cx="2877600" cy="1209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8000"/>
              <a:buNone/>
              <a:defRPr sz="8000"/>
            </a:lvl1pPr>
            <a:lvl2pPr lvl="1" algn="r">
              <a:lnSpc>
                <a:spcPct val="100000"/>
              </a:lnSpc>
              <a:spcBef>
                <a:spcPts val="0"/>
              </a:spcBef>
              <a:spcAft>
                <a:spcPts val="0"/>
              </a:spcAft>
              <a:buSzPts val="8000"/>
              <a:buNone/>
              <a:defRPr sz="8000"/>
            </a:lvl2pPr>
            <a:lvl3pPr lvl="2" algn="r">
              <a:lnSpc>
                <a:spcPct val="100000"/>
              </a:lnSpc>
              <a:spcBef>
                <a:spcPts val="0"/>
              </a:spcBef>
              <a:spcAft>
                <a:spcPts val="0"/>
              </a:spcAft>
              <a:buSzPts val="8000"/>
              <a:buNone/>
              <a:defRPr sz="8000"/>
            </a:lvl3pPr>
            <a:lvl4pPr lvl="3" algn="r">
              <a:lnSpc>
                <a:spcPct val="100000"/>
              </a:lnSpc>
              <a:spcBef>
                <a:spcPts val="0"/>
              </a:spcBef>
              <a:spcAft>
                <a:spcPts val="0"/>
              </a:spcAft>
              <a:buSzPts val="8000"/>
              <a:buNone/>
              <a:defRPr sz="8000"/>
            </a:lvl4pPr>
            <a:lvl5pPr lvl="4" algn="r">
              <a:lnSpc>
                <a:spcPct val="100000"/>
              </a:lnSpc>
              <a:spcBef>
                <a:spcPts val="0"/>
              </a:spcBef>
              <a:spcAft>
                <a:spcPts val="0"/>
              </a:spcAft>
              <a:buSzPts val="8000"/>
              <a:buNone/>
              <a:defRPr sz="8000"/>
            </a:lvl5pPr>
            <a:lvl6pPr lvl="5" algn="r">
              <a:lnSpc>
                <a:spcPct val="100000"/>
              </a:lnSpc>
              <a:spcBef>
                <a:spcPts val="0"/>
              </a:spcBef>
              <a:spcAft>
                <a:spcPts val="0"/>
              </a:spcAft>
              <a:buSzPts val="8000"/>
              <a:buNone/>
              <a:defRPr sz="8000"/>
            </a:lvl6pPr>
            <a:lvl7pPr lvl="6" algn="r">
              <a:lnSpc>
                <a:spcPct val="100000"/>
              </a:lnSpc>
              <a:spcBef>
                <a:spcPts val="0"/>
              </a:spcBef>
              <a:spcAft>
                <a:spcPts val="0"/>
              </a:spcAft>
              <a:buSzPts val="8000"/>
              <a:buNone/>
              <a:defRPr sz="8000"/>
            </a:lvl7pPr>
            <a:lvl8pPr lvl="7" algn="r">
              <a:lnSpc>
                <a:spcPct val="100000"/>
              </a:lnSpc>
              <a:spcBef>
                <a:spcPts val="0"/>
              </a:spcBef>
              <a:spcAft>
                <a:spcPts val="0"/>
              </a:spcAft>
              <a:buSzPts val="8000"/>
              <a:buNone/>
              <a:defRPr sz="8000"/>
            </a:lvl8pPr>
            <a:lvl9pPr lvl="8" algn="r">
              <a:lnSpc>
                <a:spcPct val="100000"/>
              </a:lnSpc>
              <a:spcBef>
                <a:spcPts val="0"/>
              </a:spcBef>
              <a:spcAft>
                <a:spcPts val="0"/>
              </a:spcAft>
              <a:buSzPts val="8000"/>
              <a:buNone/>
              <a:defRPr sz="8000"/>
            </a:lvl9pPr>
          </a:lstStyle>
          <a:p/>
        </p:txBody>
      </p:sp>
      <p:sp>
        <p:nvSpPr>
          <p:cNvPr id="886" name="Google Shape;886;p59"/>
          <p:cNvSpPr/>
          <p:nvPr/>
        </p:nvSpPr>
        <p:spPr>
          <a:xfrm rot="-9281215">
            <a:off x="-38626" y="4203731"/>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59"/>
          <p:cNvSpPr/>
          <p:nvPr/>
        </p:nvSpPr>
        <p:spPr>
          <a:xfrm rot="-9280772">
            <a:off x="-649223" y="43965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59"/>
          <p:cNvSpPr/>
          <p:nvPr/>
        </p:nvSpPr>
        <p:spPr>
          <a:xfrm flipH="1" rot="-9281383">
            <a:off x="-1125488" y="389883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59"/>
          <p:cNvSpPr/>
          <p:nvPr/>
        </p:nvSpPr>
        <p:spPr>
          <a:xfrm flipH="1" rot="10800000">
            <a:off x="-874529" y="6363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59"/>
          <p:cNvSpPr/>
          <p:nvPr/>
        </p:nvSpPr>
        <p:spPr>
          <a:xfrm rot="9367883">
            <a:off x="-1140979"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59"/>
          <p:cNvSpPr/>
          <p:nvPr/>
        </p:nvSpPr>
        <p:spPr>
          <a:xfrm flipH="1" rot="9944222">
            <a:off x="-1677309" y="-294645"/>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59"/>
          <p:cNvSpPr/>
          <p:nvPr/>
        </p:nvSpPr>
        <p:spPr>
          <a:xfrm rot="5400000">
            <a:off x="1614606" y="6706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59"/>
          <p:cNvSpPr/>
          <p:nvPr/>
        </p:nvSpPr>
        <p:spPr>
          <a:xfrm rot="5400000">
            <a:off x="1071344" y="42445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59"/>
          <p:cNvSpPr/>
          <p:nvPr/>
        </p:nvSpPr>
        <p:spPr>
          <a:xfrm rot="-5400000">
            <a:off x="957781" y="5179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59"/>
          <p:cNvSpPr/>
          <p:nvPr/>
        </p:nvSpPr>
        <p:spPr>
          <a:xfrm rot="5400000">
            <a:off x="415131" y="36097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896" name="Shape 896"/>
        <p:cNvGrpSpPr/>
        <p:nvPr/>
      </p:nvGrpSpPr>
      <p:grpSpPr>
        <a:xfrm>
          <a:off x="0" y="0"/>
          <a:ext cx="0" cy="0"/>
          <a:chOff x="0" y="0"/>
          <a:chExt cx="0" cy="0"/>
        </a:xfrm>
      </p:grpSpPr>
      <p:sp>
        <p:nvSpPr>
          <p:cNvPr id="897" name="Google Shape;897;p60"/>
          <p:cNvSpPr txBox="1"/>
          <p:nvPr>
            <p:ph type="title"/>
          </p:nvPr>
        </p:nvSpPr>
        <p:spPr>
          <a:xfrm>
            <a:off x="2846475" y="363275"/>
            <a:ext cx="345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898" name="Google Shape;898;p60"/>
          <p:cNvSpPr txBox="1"/>
          <p:nvPr>
            <p:ph idx="1" type="subTitle"/>
          </p:nvPr>
        </p:nvSpPr>
        <p:spPr>
          <a:xfrm>
            <a:off x="788350" y="1645450"/>
            <a:ext cx="27045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99" name="Google Shape;899;p60"/>
          <p:cNvSpPr txBox="1"/>
          <p:nvPr>
            <p:ph idx="2" type="subTitle"/>
          </p:nvPr>
        </p:nvSpPr>
        <p:spPr>
          <a:xfrm>
            <a:off x="538175" y="2255400"/>
            <a:ext cx="3834000" cy="198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p:txBody>
      </p:sp>
      <p:sp>
        <p:nvSpPr>
          <p:cNvPr id="900" name="Google Shape;900;p60"/>
          <p:cNvSpPr txBox="1"/>
          <p:nvPr>
            <p:ph idx="3" type="subTitle"/>
          </p:nvPr>
        </p:nvSpPr>
        <p:spPr>
          <a:xfrm>
            <a:off x="5158975" y="1645450"/>
            <a:ext cx="27045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901" name="Google Shape;901;p60"/>
          <p:cNvSpPr txBox="1"/>
          <p:nvPr>
            <p:ph idx="4" type="subTitle"/>
          </p:nvPr>
        </p:nvSpPr>
        <p:spPr>
          <a:xfrm>
            <a:off x="4771825" y="2255400"/>
            <a:ext cx="3834000" cy="198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p:txBody>
      </p:sp>
      <p:sp>
        <p:nvSpPr>
          <p:cNvPr id="902" name="Google Shape;902;p60"/>
          <p:cNvSpPr/>
          <p:nvPr/>
        </p:nvSpPr>
        <p:spPr>
          <a:xfrm flipH="1" rot="-10350985">
            <a:off x="6450155" y="-124771"/>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0"/>
          <p:cNvSpPr/>
          <p:nvPr/>
        </p:nvSpPr>
        <p:spPr>
          <a:xfrm flipH="1">
            <a:off x="8345826" y="98462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0"/>
          <p:cNvSpPr/>
          <p:nvPr/>
        </p:nvSpPr>
        <p:spPr>
          <a:xfrm flipH="1">
            <a:off x="8977776" y="13254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0"/>
          <p:cNvSpPr/>
          <p:nvPr/>
        </p:nvSpPr>
        <p:spPr>
          <a:xfrm flipH="1">
            <a:off x="6236651" y="1883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0"/>
          <p:cNvSpPr/>
          <p:nvPr/>
        </p:nvSpPr>
        <p:spPr>
          <a:xfrm flipH="1">
            <a:off x="7070376" y="539299"/>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0"/>
          <p:cNvSpPr/>
          <p:nvPr/>
        </p:nvSpPr>
        <p:spPr>
          <a:xfrm>
            <a:off x="7168769" y="-99365"/>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0"/>
          <p:cNvSpPr/>
          <p:nvPr/>
        </p:nvSpPr>
        <p:spPr>
          <a:xfrm flipH="1" rot="10800000">
            <a:off x="7678176" y="-210266"/>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0"/>
          <p:cNvSpPr/>
          <p:nvPr/>
        </p:nvSpPr>
        <p:spPr>
          <a:xfrm rot="10350985">
            <a:off x="-562292" y="-173408"/>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0"/>
          <p:cNvSpPr/>
          <p:nvPr/>
        </p:nvSpPr>
        <p:spPr>
          <a:xfrm>
            <a:off x="823471" y="93598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0"/>
          <p:cNvSpPr/>
          <p:nvPr/>
        </p:nvSpPr>
        <p:spPr>
          <a:xfrm>
            <a:off x="256621" y="1276811"/>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0"/>
          <p:cNvSpPr/>
          <p:nvPr/>
        </p:nvSpPr>
        <p:spPr>
          <a:xfrm>
            <a:off x="2997746" y="13973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0"/>
          <p:cNvSpPr/>
          <p:nvPr/>
        </p:nvSpPr>
        <p:spPr>
          <a:xfrm>
            <a:off x="2164021" y="490661"/>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0"/>
          <p:cNvSpPr/>
          <p:nvPr/>
        </p:nvSpPr>
        <p:spPr>
          <a:xfrm flipH="1">
            <a:off x="-353582" y="-148002"/>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0"/>
          <p:cNvSpPr/>
          <p:nvPr/>
        </p:nvSpPr>
        <p:spPr>
          <a:xfrm rot="10800000">
            <a:off x="-402608" y="-258904"/>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3">
    <p:spTree>
      <p:nvGrpSpPr>
        <p:cNvPr id="94" name="Shape 94"/>
        <p:cNvGrpSpPr/>
        <p:nvPr/>
      </p:nvGrpSpPr>
      <p:grpSpPr>
        <a:xfrm>
          <a:off x="0" y="0"/>
          <a:ext cx="0" cy="0"/>
          <a:chOff x="0" y="0"/>
          <a:chExt cx="0" cy="0"/>
        </a:xfrm>
      </p:grpSpPr>
      <p:sp>
        <p:nvSpPr>
          <p:cNvPr id="95" name="Google Shape;95;p7"/>
          <p:cNvSpPr txBox="1"/>
          <p:nvPr>
            <p:ph type="title"/>
          </p:nvPr>
        </p:nvSpPr>
        <p:spPr>
          <a:xfrm>
            <a:off x="710000" y="2261338"/>
            <a:ext cx="5319000" cy="82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6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96" name="Google Shape;96;p7"/>
          <p:cNvSpPr txBox="1"/>
          <p:nvPr>
            <p:ph idx="2" type="title"/>
          </p:nvPr>
        </p:nvSpPr>
        <p:spPr>
          <a:xfrm>
            <a:off x="710000" y="1164675"/>
            <a:ext cx="2932800" cy="9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8000">
                <a:solidFill>
                  <a:schemeClr val="accent2"/>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97" name="Google Shape;97;p7"/>
          <p:cNvSpPr txBox="1"/>
          <p:nvPr>
            <p:ph idx="1" type="subTitle"/>
          </p:nvPr>
        </p:nvSpPr>
        <p:spPr>
          <a:xfrm>
            <a:off x="710000" y="3123913"/>
            <a:ext cx="3513300" cy="43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98" name="Google Shape;98;p7"/>
          <p:cNvSpPr/>
          <p:nvPr/>
        </p:nvSpPr>
        <p:spPr>
          <a:xfrm rot="10800000">
            <a:off x="3794725" y="3526224"/>
            <a:ext cx="5269500" cy="161730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7"/>
          <p:cNvSpPr/>
          <p:nvPr/>
        </p:nvSpPr>
        <p:spPr>
          <a:xfrm flipH="1">
            <a:off x="4079409" y="0"/>
            <a:ext cx="3848746" cy="1015396"/>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7"/>
          <p:cNvSpPr/>
          <p:nvPr/>
        </p:nvSpPr>
        <p:spPr>
          <a:xfrm>
            <a:off x="4805860" y="0"/>
            <a:ext cx="5606452" cy="138838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7"/>
          <p:cNvSpPr/>
          <p:nvPr/>
        </p:nvSpPr>
        <p:spPr>
          <a:xfrm>
            <a:off x="4898284" y="3305534"/>
            <a:ext cx="4245815" cy="1838051"/>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7"/>
          <p:cNvSpPr/>
          <p:nvPr/>
        </p:nvSpPr>
        <p:spPr>
          <a:xfrm flipH="1">
            <a:off x="5529737" y="3305400"/>
            <a:ext cx="3614274" cy="1837882"/>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7"/>
          <p:cNvSpPr/>
          <p:nvPr/>
        </p:nvSpPr>
        <p:spPr>
          <a:xfrm flipH="1">
            <a:off x="5295901" y="0"/>
            <a:ext cx="3848110" cy="1219360"/>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7"/>
          <p:cNvSpPr/>
          <p:nvPr/>
        </p:nvSpPr>
        <p:spPr>
          <a:xfrm rot="5400000">
            <a:off x="7269506" y="10558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7"/>
          <p:cNvSpPr/>
          <p:nvPr/>
        </p:nvSpPr>
        <p:spPr>
          <a:xfrm rot="5400000">
            <a:off x="5917319" y="9557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7"/>
          <p:cNvSpPr/>
          <p:nvPr/>
        </p:nvSpPr>
        <p:spPr>
          <a:xfrm rot="-5400000">
            <a:off x="6612681" y="903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
          <p:cNvSpPr/>
          <p:nvPr/>
        </p:nvSpPr>
        <p:spPr>
          <a:xfrm rot="5400000">
            <a:off x="5261106" y="321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7"/>
          <p:cNvSpPr/>
          <p:nvPr/>
        </p:nvSpPr>
        <p:spPr>
          <a:xfrm flipH="1" rot="-5400000">
            <a:off x="4341681" y="47533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7"/>
          <p:cNvSpPr/>
          <p:nvPr/>
        </p:nvSpPr>
        <p:spPr>
          <a:xfrm flipH="1" rot="5400000">
            <a:off x="5326056" y="43294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7"/>
          <p:cNvSpPr/>
          <p:nvPr/>
        </p:nvSpPr>
        <p:spPr>
          <a:xfrm flipH="1" rot="-5400000">
            <a:off x="7106006" y="3674706"/>
            <a:ext cx="163500" cy="1635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
    <p:spTree>
      <p:nvGrpSpPr>
        <p:cNvPr id="916" name="Shape 916"/>
        <p:cNvGrpSpPr/>
        <p:nvPr/>
      </p:nvGrpSpPr>
      <p:grpSpPr>
        <a:xfrm>
          <a:off x="0" y="0"/>
          <a:ext cx="0" cy="0"/>
          <a:chOff x="0" y="0"/>
          <a:chExt cx="0" cy="0"/>
        </a:xfrm>
      </p:grpSpPr>
      <p:sp>
        <p:nvSpPr>
          <p:cNvPr id="917" name="Google Shape;917;p61"/>
          <p:cNvSpPr txBox="1"/>
          <p:nvPr>
            <p:ph type="title"/>
          </p:nvPr>
        </p:nvSpPr>
        <p:spPr>
          <a:xfrm>
            <a:off x="2141950" y="1922950"/>
            <a:ext cx="4860000" cy="82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18" name="Google Shape;918;p61"/>
          <p:cNvSpPr txBox="1"/>
          <p:nvPr>
            <p:ph idx="1" type="subTitle"/>
          </p:nvPr>
        </p:nvSpPr>
        <p:spPr>
          <a:xfrm>
            <a:off x="2142050" y="2757125"/>
            <a:ext cx="4860000" cy="49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919" name="Google Shape;919;p61"/>
          <p:cNvSpPr/>
          <p:nvPr/>
        </p:nvSpPr>
        <p:spPr>
          <a:xfrm rot="-5400000">
            <a:off x="-1029861" y="815281"/>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1"/>
          <p:cNvSpPr/>
          <p:nvPr/>
        </p:nvSpPr>
        <p:spPr>
          <a:xfrm rot="-5400000">
            <a:off x="-1888219" y="1592238"/>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1"/>
          <p:cNvSpPr/>
          <p:nvPr/>
        </p:nvSpPr>
        <p:spPr>
          <a:xfrm rot="5400000">
            <a:off x="387256" y="36107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1"/>
          <p:cNvSpPr/>
          <p:nvPr/>
        </p:nvSpPr>
        <p:spPr>
          <a:xfrm rot="5400000">
            <a:off x="603369" y="17222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1"/>
          <p:cNvSpPr/>
          <p:nvPr/>
        </p:nvSpPr>
        <p:spPr>
          <a:xfrm rot="5400000">
            <a:off x="-751978" y="255224"/>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1"/>
          <p:cNvSpPr/>
          <p:nvPr/>
        </p:nvSpPr>
        <p:spPr>
          <a:xfrm rot="5400000">
            <a:off x="1033906" y="11430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1"/>
          <p:cNvSpPr/>
          <p:nvPr/>
        </p:nvSpPr>
        <p:spPr>
          <a:xfrm rot="5400000">
            <a:off x="1978444" y="200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1"/>
          <p:cNvSpPr/>
          <p:nvPr/>
        </p:nvSpPr>
        <p:spPr>
          <a:xfrm rot="5400000">
            <a:off x="6115544" y="2556136"/>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1"/>
          <p:cNvSpPr/>
          <p:nvPr/>
        </p:nvSpPr>
        <p:spPr>
          <a:xfrm rot="5400000">
            <a:off x="6901950" y="2423794"/>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1"/>
          <p:cNvSpPr/>
          <p:nvPr/>
        </p:nvSpPr>
        <p:spPr>
          <a:xfrm rot="-5400000">
            <a:off x="8658344" y="1391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1"/>
          <p:cNvSpPr/>
          <p:nvPr/>
        </p:nvSpPr>
        <p:spPr>
          <a:xfrm rot="-5400000">
            <a:off x="8377131" y="3215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1"/>
          <p:cNvSpPr/>
          <p:nvPr/>
        </p:nvSpPr>
        <p:spPr>
          <a:xfrm rot="-5400000">
            <a:off x="7021777" y="3324160"/>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1"/>
          <p:cNvSpPr/>
          <p:nvPr/>
        </p:nvSpPr>
        <p:spPr>
          <a:xfrm rot="-5400000">
            <a:off x="8011694" y="38594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1"/>
          <p:cNvSpPr/>
          <p:nvPr/>
        </p:nvSpPr>
        <p:spPr>
          <a:xfrm rot="-5400000">
            <a:off x="7002056" y="4917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2">
    <p:spTree>
      <p:nvGrpSpPr>
        <p:cNvPr id="933" name="Shape 933"/>
        <p:cNvGrpSpPr/>
        <p:nvPr/>
      </p:nvGrpSpPr>
      <p:grpSpPr>
        <a:xfrm>
          <a:off x="0" y="0"/>
          <a:ext cx="0" cy="0"/>
          <a:chOff x="0" y="0"/>
          <a:chExt cx="0" cy="0"/>
        </a:xfrm>
      </p:grpSpPr>
      <p:sp>
        <p:nvSpPr>
          <p:cNvPr id="934" name="Google Shape;934;p62"/>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atin typeface="Open Sans"/>
                <a:ea typeface="Open Sans"/>
                <a:cs typeface="Open Sans"/>
                <a:sym typeface="Open Sans"/>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p:txBody>
      </p:sp>
      <p:sp>
        <p:nvSpPr>
          <p:cNvPr id="935" name="Google Shape;935;p62"/>
          <p:cNvSpPr txBox="1"/>
          <p:nvPr>
            <p:ph idx="1" type="subTitle"/>
          </p:nvPr>
        </p:nvSpPr>
        <p:spPr>
          <a:xfrm>
            <a:off x="5134925" y="1772525"/>
            <a:ext cx="3225000" cy="239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l">
              <a:lnSpc>
                <a:spcPct val="100000"/>
              </a:lnSpc>
              <a:spcBef>
                <a:spcPts val="1600"/>
              </a:spcBef>
              <a:spcAft>
                <a:spcPts val="0"/>
              </a:spcAft>
              <a:buSzPts val="2100"/>
              <a:buChar char="○"/>
              <a:defRPr/>
            </a:lvl2pPr>
            <a:lvl3pPr lvl="2" algn="l">
              <a:lnSpc>
                <a:spcPct val="100000"/>
              </a:lnSpc>
              <a:spcBef>
                <a:spcPts val="0"/>
              </a:spcBef>
              <a:spcAft>
                <a:spcPts val="0"/>
              </a:spcAft>
              <a:buSzPts val="2100"/>
              <a:buChar char="■"/>
              <a:defRPr/>
            </a:lvl3pPr>
            <a:lvl4pPr lvl="3" algn="l">
              <a:lnSpc>
                <a:spcPct val="100000"/>
              </a:lnSpc>
              <a:spcBef>
                <a:spcPts val="0"/>
              </a:spcBef>
              <a:spcAft>
                <a:spcPts val="0"/>
              </a:spcAft>
              <a:buSzPts val="2100"/>
              <a:buChar char="●"/>
              <a:defRPr/>
            </a:lvl4pPr>
            <a:lvl5pPr lvl="4" algn="l">
              <a:lnSpc>
                <a:spcPct val="100000"/>
              </a:lnSpc>
              <a:spcBef>
                <a:spcPts val="0"/>
              </a:spcBef>
              <a:spcAft>
                <a:spcPts val="0"/>
              </a:spcAft>
              <a:buSzPts val="2100"/>
              <a:buChar char="○"/>
              <a:defRPr/>
            </a:lvl5pPr>
            <a:lvl6pPr lvl="5" algn="l">
              <a:lnSpc>
                <a:spcPct val="100000"/>
              </a:lnSpc>
              <a:spcBef>
                <a:spcPts val="0"/>
              </a:spcBef>
              <a:spcAft>
                <a:spcPts val="0"/>
              </a:spcAft>
              <a:buSzPts val="2100"/>
              <a:buChar char="■"/>
              <a:defRPr/>
            </a:lvl6pPr>
            <a:lvl7pPr lvl="6" algn="l">
              <a:lnSpc>
                <a:spcPct val="100000"/>
              </a:lnSpc>
              <a:spcBef>
                <a:spcPts val="0"/>
              </a:spcBef>
              <a:spcAft>
                <a:spcPts val="0"/>
              </a:spcAft>
              <a:buSzPts val="2100"/>
              <a:buChar char="●"/>
              <a:defRPr/>
            </a:lvl7pPr>
            <a:lvl8pPr lvl="7" algn="l">
              <a:lnSpc>
                <a:spcPct val="100000"/>
              </a:lnSpc>
              <a:spcBef>
                <a:spcPts val="0"/>
              </a:spcBef>
              <a:spcAft>
                <a:spcPts val="0"/>
              </a:spcAft>
              <a:buSzPts val="2100"/>
              <a:buChar char="○"/>
              <a:defRPr/>
            </a:lvl8pPr>
            <a:lvl9pPr lvl="8" algn="l">
              <a:lnSpc>
                <a:spcPct val="100000"/>
              </a:lnSpc>
              <a:spcBef>
                <a:spcPts val="0"/>
              </a:spcBef>
              <a:spcAft>
                <a:spcPts val="0"/>
              </a:spcAft>
              <a:buSzPts val="2100"/>
              <a:buChar char="■"/>
              <a:defRPr/>
            </a:lvl9pPr>
          </a:lstStyle>
          <a:p/>
        </p:txBody>
      </p:sp>
      <p:sp>
        <p:nvSpPr>
          <p:cNvPr id="936" name="Google Shape;936;p62"/>
          <p:cNvSpPr/>
          <p:nvPr/>
        </p:nvSpPr>
        <p:spPr>
          <a:xfrm flipH="1" rot="10800000">
            <a:off x="-394184" y="-4756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2"/>
          <p:cNvSpPr/>
          <p:nvPr/>
        </p:nvSpPr>
        <p:spPr>
          <a:xfrm rot="9367883">
            <a:off x="-660634" y="-44923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2"/>
          <p:cNvSpPr/>
          <p:nvPr/>
        </p:nvSpPr>
        <p:spPr>
          <a:xfrm flipH="1" rot="9944222">
            <a:off x="-1196964" y="-40583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2"/>
          <p:cNvSpPr/>
          <p:nvPr/>
        </p:nvSpPr>
        <p:spPr>
          <a:xfrm rot="3327864">
            <a:off x="2723221" y="251912"/>
            <a:ext cx="163516" cy="163516"/>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2"/>
          <p:cNvSpPr/>
          <p:nvPr/>
        </p:nvSpPr>
        <p:spPr>
          <a:xfrm rot="3326249">
            <a:off x="1540673" y="961357"/>
            <a:ext cx="98360" cy="98777"/>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2"/>
          <p:cNvSpPr/>
          <p:nvPr/>
        </p:nvSpPr>
        <p:spPr>
          <a:xfrm rot="-7473751">
            <a:off x="2083361" y="523229"/>
            <a:ext cx="98360" cy="98777"/>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2"/>
          <p:cNvSpPr/>
          <p:nvPr/>
        </p:nvSpPr>
        <p:spPr>
          <a:xfrm rot="3327864">
            <a:off x="652661" y="787093"/>
            <a:ext cx="163516" cy="163516"/>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37">
    <p:spTree>
      <p:nvGrpSpPr>
        <p:cNvPr id="943" name="Shape 943"/>
        <p:cNvGrpSpPr/>
        <p:nvPr/>
      </p:nvGrpSpPr>
      <p:grpSpPr>
        <a:xfrm>
          <a:off x="0" y="0"/>
          <a:ext cx="0" cy="0"/>
          <a:chOff x="0" y="0"/>
          <a:chExt cx="0" cy="0"/>
        </a:xfrm>
      </p:grpSpPr>
      <p:sp>
        <p:nvSpPr>
          <p:cNvPr id="944" name="Google Shape;944;p63"/>
          <p:cNvSpPr/>
          <p:nvPr/>
        </p:nvSpPr>
        <p:spPr>
          <a:xfrm rot="10800000">
            <a:off x="5444252" y="4036344"/>
            <a:ext cx="3644607" cy="111842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3"/>
          <p:cNvSpPr/>
          <p:nvPr/>
        </p:nvSpPr>
        <p:spPr>
          <a:xfrm>
            <a:off x="6207850" y="3883665"/>
            <a:ext cx="2936718" cy="1271100"/>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3"/>
          <p:cNvSpPr/>
          <p:nvPr/>
        </p:nvSpPr>
        <p:spPr>
          <a:xfrm flipH="1">
            <a:off x="6645307" y="3883573"/>
            <a:ext cx="2498729" cy="1271173"/>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3"/>
          <p:cNvSpPr txBox="1"/>
          <p:nvPr>
            <p:ph type="title"/>
          </p:nvPr>
        </p:nvSpPr>
        <p:spPr>
          <a:xfrm>
            <a:off x="4691800" y="1922950"/>
            <a:ext cx="3543300" cy="82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p:txBody>
      </p:sp>
      <p:sp>
        <p:nvSpPr>
          <p:cNvPr id="948" name="Google Shape;948;p63"/>
          <p:cNvSpPr txBox="1"/>
          <p:nvPr>
            <p:ph idx="1" type="subTitle"/>
          </p:nvPr>
        </p:nvSpPr>
        <p:spPr>
          <a:xfrm>
            <a:off x="4691871" y="2757125"/>
            <a:ext cx="3543300" cy="49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949" name="Google Shape;949;p63"/>
          <p:cNvSpPr/>
          <p:nvPr/>
        </p:nvSpPr>
        <p:spPr>
          <a:xfrm rot="10800000">
            <a:off x="6742285" y="2238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3"/>
          <p:cNvSpPr/>
          <p:nvPr/>
        </p:nvSpPr>
        <p:spPr>
          <a:xfrm flipH="1" rot="-9367883">
            <a:off x="6298030" y="-37928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3"/>
          <p:cNvSpPr/>
          <p:nvPr/>
        </p:nvSpPr>
        <p:spPr>
          <a:xfrm rot="-9944222">
            <a:off x="6382945" y="-33588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3"/>
          <p:cNvSpPr/>
          <p:nvPr/>
        </p:nvSpPr>
        <p:spPr>
          <a:xfrm rot="5400000">
            <a:off x="8071681" y="778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3"/>
          <p:cNvSpPr/>
          <p:nvPr/>
        </p:nvSpPr>
        <p:spPr>
          <a:xfrm rot="5400000">
            <a:off x="6004944" y="48636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3"/>
          <p:cNvSpPr/>
          <p:nvPr/>
        </p:nvSpPr>
        <p:spPr>
          <a:xfrm rot="-5400000">
            <a:off x="7414856" y="625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3"/>
          <p:cNvSpPr/>
          <p:nvPr/>
        </p:nvSpPr>
        <p:spPr>
          <a:xfrm rot="5400000">
            <a:off x="5348731" y="4228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9">
    <p:spTree>
      <p:nvGrpSpPr>
        <p:cNvPr id="956" name="Shape 956"/>
        <p:cNvGrpSpPr/>
        <p:nvPr/>
      </p:nvGrpSpPr>
      <p:grpSpPr>
        <a:xfrm>
          <a:off x="0" y="0"/>
          <a:ext cx="0" cy="0"/>
          <a:chOff x="0" y="0"/>
          <a:chExt cx="0" cy="0"/>
        </a:xfrm>
      </p:grpSpPr>
      <p:sp>
        <p:nvSpPr>
          <p:cNvPr id="957" name="Google Shape;957;p64"/>
          <p:cNvSpPr/>
          <p:nvPr/>
        </p:nvSpPr>
        <p:spPr>
          <a:xfrm rot="10800000">
            <a:off x="2251306" y="-128"/>
            <a:ext cx="4462873" cy="1059925"/>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4"/>
          <p:cNvSpPr/>
          <p:nvPr/>
        </p:nvSpPr>
        <p:spPr>
          <a:xfrm flipH="1" rot="10799504">
            <a:off x="-6750" y="531"/>
            <a:ext cx="9154265" cy="81230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4"/>
          <p:cNvSpPr/>
          <p:nvPr/>
        </p:nvSpPr>
        <p:spPr>
          <a:xfrm rot="-10799504">
            <a:off x="236" y="485"/>
            <a:ext cx="9154265" cy="865690"/>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4"/>
          <p:cNvSpPr/>
          <p:nvPr/>
        </p:nvSpPr>
        <p:spPr>
          <a:xfrm flipH="1" rot="-4555973">
            <a:off x="4908829" y="2657012"/>
            <a:ext cx="1457076" cy="4557441"/>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4"/>
          <p:cNvSpPr/>
          <p:nvPr/>
        </p:nvSpPr>
        <p:spPr>
          <a:xfrm flipH="1" rot="10800000">
            <a:off x="1" y="4443074"/>
            <a:ext cx="9154264" cy="836745"/>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4"/>
          <p:cNvSpPr/>
          <p:nvPr/>
        </p:nvSpPr>
        <p:spPr>
          <a:xfrm flipH="1" rot="10800000">
            <a:off x="-6750" y="4366693"/>
            <a:ext cx="9161260" cy="917583"/>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4"/>
          <p:cNvSpPr/>
          <p:nvPr/>
        </p:nvSpPr>
        <p:spPr>
          <a:xfrm rot="5400000">
            <a:off x="8226781" y="4253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4"/>
          <p:cNvSpPr/>
          <p:nvPr/>
        </p:nvSpPr>
        <p:spPr>
          <a:xfrm rot="5400000">
            <a:off x="2775969" y="43758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4"/>
          <p:cNvSpPr/>
          <p:nvPr/>
        </p:nvSpPr>
        <p:spPr>
          <a:xfrm rot="-5400000">
            <a:off x="6531806" y="4154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4"/>
          <p:cNvSpPr/>
          <p:nvPr/>
        </p:nvSpPr>
        <p:spPr>
          <a:xfrm rot="5400000">
            <a:off x="420981" y="391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4"/>
          <p:cNvSpPr/>
          <p:nvPr/>
        </p:nvSpPr>
        <p:spPr>
          <a:xfrm rot="5400000">
            <a:off x="7233206" y="816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4"/>
          <p:cNvSpPr/>
          <p:nvPr/>
        </p:nvSpPr>
        <p:spPr>
          <a:xfrm rot="5400000">
            <a:off x="5881019" y="7165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4"/>
          <p:cNvSpPr/>
          <p:nvPr/>
        </p:nvSpPr>
        <p:spPr>
          <a:xfrm rot="5400000">
            <a:off x="2521581" y="664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0">
    <p:spTree>
      <p:nvGrpSpPr>
        <p:cNvPr id="970" name="Shape 970"/>
        <p:cNvGrpSpPr/>
        <p:nvPr/>
      </p:nvGrpSpPr>
      <p:grpSpPr>
        <a:xfrm>
          <a:off x="0" y="0"/>
          <a:ext cx="0" cy="0"/>
          <a:chOff x="0" y="0"/>
          <a:chExt cx="0" cy="0"/>
        </a:xfrm>
      </p:grpSpPr>
      <p:sp>
        <p:nvSpPr>
          <p:cNvPr id="971" name="Google Shape;971;p65"/>
          <p:cNvSpPr/>
          <p:nvPr/>
        </p:nvSpPr>
        <p:spPr>
          <a:xfrm flipH="1" rot="10800000">
            <a:off x="1206036" y="4410874"/>
            <a:ext cx="3936983" cy="73277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5"/>
          <p:cNvSpPr/>
          <p:nvPr/>
        </p:nvSpPr>
        <p:spPr>
          <a:xfrm flipH="1">
            <a:off x="3939637" y="98"/>
            <a:ext cx="5126677" cy="1295929"/>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5"/>
          <p:cNvSpPr/>
          <p:nvPr/>
        </p:nvSpPr>
        <p:spPr>
          <a:xfrm rot="10800000">
            <a:off x="-1374513" y="4141676"/>
            <a:ext cx="5735030" cy="100197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5"/>
          <p:cNvSpPr/>
          <p:nvPr/>
        </p:nvSpPr>
        <p:spPr>
          <a:xfrm flipH="1" rot="10800000">
            <a:off x="5013459" y="204"/>
            <a:ext cx="4130832" cy="147283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5"/>
          <p:cNvSpPr/>
          <p:nvPr/>
        </p:nvSpPr>
        <p:spPr>
          <a:xfrm rot="10800000">
            <a:off x="5628786" y="490"/>
            <a:ext cx="3515148" cy="147265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5"/>
          <p:cNvSpPr/>
          <p:nvPr/>
        </p:nvSpPr>
        <p:spPr>
          <a:xfrm flipH="1" rot="10800000">
            <a:off x="-77156" y="4263470"/>
            <a:ext cx="3937105" cy="880179"/>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5"/>
          <p:cNvSpPr/>
          <p:nvPr/>
        </p:nvSpPr>
        <p:spPr>
          <a:xfrm>
            <a:off x="1958250" y="40720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5"/>
          <p:cNvSpPr/>
          <p:nvPr/>
        </p:nvSpPr>
        <p:spPr>
          <a:xfrm>
            <a:off x="285300" y="38556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5"/>
          <p:cNvSpPr/>
          <p:nvPr/>
        </p:nvSpPr>
        <p:spPr>
          <a:xfrm>
            <a:off x="4522800" y="48927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5"/>
          <p:cNvSpPr/>
          <p:nvPr/>
        </p:nvSpPr>
        <p:spPr>
          <a:xfrm flipH="1" rot="10800000">
            <a:off x="6363775" y="11325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5"/>
          <p:cNvSpPr/>
          <p:nvPr/>
        </p:nvSpPr>
        <p:spPr>
          <a:xfrm flipH="1" rot="10800000">
            <a:off x="8271400" y="134150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5"/>
          <p:cNvSpPr/>
          <p:nvPr/>
        </p:nvSpPr>
        <p:spPr>
          <a:xfrm flipH="1" rot="10800000">
            <a:off x="4360525" y="3233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1">
    <p:spTree>
      <p:nvGrpSpPr>
        <p:cNvPr id="983" name="Shape 983"/>
        <p:cNvGrpSpPr/>
        <p:nvPr/>
      </p:nvGrpSpPr>
      <p:grpSpPr>
        <a:xfrm>
          <a:off x="0" y="0"/>
          <a:ext cx="0" cy="0"/>
          <a:chOff x="0" y="0"/>
          <a:chExt cx="0" cy="0"/>
        </a:xfrm>
      </p:grpSpPr>
      <p:sp>
        <p:nvSpPr>
          <p:cNvPr id="984" name="Google Shape;984;p66"/>
          <p:cNvSpPr/>
          <p:nvPr/>
        </p:nvSpPr>
        <p:spPr>
          <a:xfrm flipH="1" rot="-5400000">
            <a:off x="7050252" y="2575411"/>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6"/>
          <p:cNvSpPr/>
          <p:nvPr/>
        </p:nvSpPr>
        <p:spPr>
          <a:xfrm rot="-5399497">
            <a:off x="6325430" y="1701197"/>
            <a:ext cx="4515337" cy="1121168"/>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6"/>
          <p:cNvSpPr/>
          <p:nvPr/>
        </p:nvSpPr>
        <p:spPr>
          <a:xfrm flipH="1" rot="-5400440">
            <a:off x="5965428" y="1974301"/>
            <a:ext cx="5161707" cy="1194801"/>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6"/>
          <p:cNvSpPr/>
          <p:nvPr/>
        </p:nvSpPr>
        <p:spPr>
          <a:xfrm rot="-5400000">
            <a:off x="-1791843" y="1811847"/>
            <a:ext cx="5127422" cy="1543736"/>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6"/>
          <p:cNvSpPr/>
          <p:nvPr/>
        </p:nvSpPr>
        <p:spPr>
          <a:xfrm rot="-5400000">
            <a:off x="-1926425" y="1930649"/>
            <a:ext cx="5143202" cy="1290352"/>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6"/>
          <p:cNvSpPr/>
          <p:nvPr/>
        </p:nvSpPr>
        <p:spPr>
          <a:xfrm flipH="1" rot="-5400000">
            <a:off x="-1877527" y="1881640"/>
            <a:ext cx="5143337" cy="1388283"/>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6"/>
          <p:cNvSpPr/>
          <p:nvPr/>
        </p:nvSpPr>
        <p:spPr>
          <a:xfrm>
            <a:off x="1104550" y="27103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6"/>
          <p:cNvSpPr/>
          <p:nvPr/>
        </p:nvSpPr>
        <p:spPr>
          <a:xfrm>
            <a:off x="1553300" y="34525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6"/>
          <p:cNvSpPr/>
          <p:nvPr/>
        </p:nvSpPr>
        <p:spPr>
          <a:xfrm>
            <a:off x="804350" y="1051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6"/>
          <p:cNvSpPr/>
          <p:nvPr/>
        </p:nvSpPr>
        <p:spPr>
          <a:xfrm>
            <a:off x="1169650" y="4168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6"/>
          <p:cNvSpPr/>
          <p:nvPr/>
        </p:nvSpPr>
        <p:spPr>
          <a:xfrm>
            <a:off x="1520738" y="7169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6"/>
          <p:cNvSpPr/>
          <p:nvPr/>
        </p:nvSpPr>
        <p:spPr>
          <a:xfrm flipH="1" rot="10800000">
            <a:off x="8332050" y="197515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6"/>
          <p:cNvSpPr/>
          <p:nvPr/>
        </p:nvSpPr>
        <p:spPr>
          <a:xfrm flipH="1" rot="10800000">
            <a:off x="7695850" y="10064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6"/>
          <p:cNvSpPr/>
          <p:nvPr/>
        </p:nvSpPr>
        <p:spPr>
          <a:xfrm flipH="1" rot="10800000">
            <a:off x="7794238" y="44920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2">
    <p:spTree>
      <p:nvGrpSpPr>
        <p:cNvPr id="998" name="Shape 998"/>
        <p:cNvGrpSpPr/>
        <p:nvPr/>
      </p:nvGrpSpPr>
      <p:grpSpPr>
        <a:xfrm>
          <a:off x="0" y="0"/>
          <a:ext cx="0" cy="0"/>
          <a:chOff x="0" y="0"/>
          <a:chExt cx="0" cy="0"/>
        </a:xfrm>
      </p:grpSpPr>
      <p:sp>
        <p:nvSpPr>
          <p:cNvPr id="999" name="Google Shape;999;p67"/>
          <p:cNvSpPr/>
          <p:nvPr/>
        </p:nvSpPr>
        <p:spPr>
          <a:xfrm flipH="1" rot="-5911893">
            <a:off x="-35827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7"/>
          <p:cNvSpPr/>
          <p:nvPr/>
        </p:nvSpPr>
        <p:spPr>
          <a:xfrm flipH="1" rot="-515846">
            <a:off x="-1764995"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7"/>
          <p:cNvSpPr/>
          <p:nvPr/>
        </p:nvSpPr>
        <p:spPr>
          <a:xfrm flipH="1">
            <a:off x="-1788061"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7"/>
          <p:cNvSpPr/>
          <p:nvPr/>
        </p:nvSpPr>
        <p:spPr>
          <a:xfrm flipH="1" rot="4888107">
            <a:off x="1137128" y="4138487"/>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7"/>
          <p:cNvSpPr/>
          <p:nvPr/>
        </p:nvSpPr>
        <p:spPr>
          <a:xfrm flipH="1" rot="-9922098">
            <a:off x="-1214868" y="4347472"/>
            <a:ext cx="4858620" cy="984751"/>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7"/>
          <p:cNvSpPr/>
          <p:nvPr/>
        </p:nvSpPr>
        <p:spPr>
          <a:xfrm flipH="1" rot="-10346708">
            <a:off x="-752392" y="4478612"/>
            <a:ext cx="4905724" cy="106005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7"/>
          <p:cNvSpPr/>
          <p:nvPr/>
        </p:nvSpPr>
        <p:spPr>
          <a:xfrm rot="5400000">
            <a:off x="1196981" y="844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7"/>
          <p:cNvSpPr/>
          <p:nvPr/>
        </p:nvSpPr>
        <p:spPr>
          <a:xfrm rot="5400000">
            <a:off x="1196219" y="4467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7"/>
          <p:cNvSpPr/>
          <p:nvPr/>
        </p:nvSpPr>
        <p:spPr>
          <a:xfrm rot="-5400000">
            <a:off x="540156" y="691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7"/>
          <p:cNvSpPr/>
          <p:nvPr/>
        </p:nvSpPr>
        <p:spPr>
          <a:xfrm rot="5400000">
            <a:off x="540006" y="38324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53">
    <p:spTree>
      <p:nvGrpSpPr>
        <p:cNvPr id="1009" name="Shape 1009"/>
        <p:cNvGrpSpPr/>
        <p:nvPr/>
      </p:nvGrpSpPr>
      <p:grpSpPr>
        <a:xfrm>
          <a:off x="0" y="0"/>
          <a:ext cx="0" cy="0"/>
          <a:chOff x="0" y="0"/>
          <a:chExt cx="0" cy="0"/>
        </a:xfrm>
      </p:grpSpPr>
      <p:sp>
        <p:nvSpPr>
          <p:cNvPr id="1010" name="Google Shape;1010;p68"/>
          <p:cNvSpPr/>
          <p:nvPr/>
        </p:nvSpPr>
        <p:spPr>
          <a:xfrm rot="10800000">
            <a:off x="3937512" y="4410874"/>
            <a:ext cx="3936983" cy="73277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8"/>
          <p:cNvSpPr/>
          <p:nvPr/>
        </p:nvSpPr>
        <p:spPr>
          <a:xfrm flipH="1">
            <a:off x="3939637" y="98"/>
            <a:ext cx="5126677" cy="1295929"/>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8"/>
          <p:cNvSpPr/>
          <p:nvPr/>
        </p:nvSpPr>
        <p:spPr>
          <a:xfrm flipH="1" rot="10800000">
            <a:off x="4720014" y="4141676"/>
            <a:ext cx="5735030" cy="100197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68"/>
          <p:cNvSpPr/>
          <p:nvPr/>
        </p:nvSpPr>
        <p:spPr>
          <a:xfrm flipH="1" rot="10800000">
            <a:off x="5013459" y="204"/>
            <a:ext cx="4130832" cy="147283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8"/>
          <p:cNvSpPr/>
          <p:nvPr/>
        </p:nvSpPr>
        <p:spPr>
          <a:xfrm rot="10800000">
            <a:off x="5628786" y="490"/>
            <a:ext cx="3515148" cy="147265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8"/>
          <p:cNvSpPr/>
          <p:nvPr/>
        </p:nvSpPr>
        <p:spPr>
          <a:xfrm rot="10800000">
            <a:off x="5220582" y="4263470"/>
            <a:ext cx="3937105" cy="880179"/>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8"/>
          <p:cNvSpPr/>
          <p:nvPr/>
        </p:nvSpPr>
        <p:spPr>
          <a:xfrm rot="5400000">
            <a:off x="6527856" y="448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8"/>
          <p:cNvSpPr/>
          <p:nvPr/>
        </p:nvSpPr>
        <p:spPr>
          <a:xfrm rot="5400000">
            <a:off x="5530219" y="945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8"/>
          <p:cNvSpPr/>
          <p:nvPr/>
        </p:nvSpPr>
        <p:spPr>
          <a:xfrm rot="-5400000">
            <a:off x="5871031" y="43306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68"/>
          <p:cNvSpPr/>
          <p:nvPr/>
        </p:nvSpPr>
        <p:spPr>
          <a:xfrm rot="5400000">
            <a:off x="4874006" y="310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8"/>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3" name="Google Shape;113;p8"/>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8"/>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8"/>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8"/>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8">
    <p:spTree>
      <p:nvGrpSpPr>
        <p:cNvPr id="119" name="Shape 119"/>
        <p:cNvGrpSpPr/>
        <p:nvPr/>
      </p:nvGrpSpPr>
      <p:grpSpPr>
        <a:xfrm>
          <a:off x="0" y="0"/>
          <a:ext cx="0" cy="0"/>
          <a:chOff x="0" y="0"/>
          <a:chExt cx="0" cy="0"/>
        </a:xfrm>
      </p:grpSpPr>
      <p:sp>
        <p:nvSpPr>
          <p:cNvPr id="120" name="Google Shape;120;p9"/>
          <p:cNvSpPr txBox="1"/>
          <p:nvPr>
            <p:ph idx="1" type="subTitle"/>
          </p:nvPr>
        </p:nvSpPr>
        <p:spPr>
          <a:xfrm>
            <a:off x="4658775" y="3441800"/>
            <a:ext cx="2087700" cy="94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21" name="Google Shape;121;p9"/>
          <p:cNvSpPr txBox="1"/>
          <p:nvPr>
            <p:ph idx="2" type="subTitle"/>
          </p:nvPr>
        </p:nvSpPr>
        <p:spPr>
          <a:xfrm>
            <a:off x="2397771" y="1400250"/>
            <a:ext cx="2087700" cy="94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9"/>
          <p:cNvSpPr txBox="1"/>
          <p:nvPr>
            <p:ph type="title"/>
          </p:nvPr>
        </p:nvSpPr>
        <p:spPr>
          <a:xfrm>
            <a:off x="4658771" y="2806100"/>
            <a:ext cx="2087700" cy="635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700"/>
              <a:buNone/>
              <a:defRPr sz="2700"/>
            </a:lvl1pPr>
            <a:lvl2pPr lvl="1" algn="r">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2pPr>
            <a:lvl3pPr lvl="2" algn="r">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3pPr>
            <a:lvl4pPr lvl="3" algn="r">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4pPr>
            <a:lvl5pPr lvl="4" algn="r">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5pPr>
            <a:lvl6pPr lvl="5" algn="r">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6pPr>
            <a:lvl7pPr lvl="6" algn="r">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7pPr>
            <a:lvl8pPr lvl="7" algn="r">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8pPr>
            <a:lvl9pPr lvl="8" algn="r">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9pPr>
          </a:lstStyle>
          <a:p/>
        </p:txBody>
      </p:sp>
      <p:sp>
        <p:nvSpPr>
          <p:cNvPr id="123" name="Google Shape;123;p9"/>
          <p:cNvSpPr txBox="1"/>
          <p:nvPr>
            <p:ph idx="3" type="title"/>
          </p:nvPr>
        </p:nvSpPr>
        <p:spPr>
          <a:xfrm>
            <a:off x="2397771" y="764550"/>
            <a:ext cx="2087700" cy="63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700"/>
              <a:buNone/>
              <a:defRPr sz="2700"/>
            </a:lvl1pPr>
            <a:lvl2pPr lvl="1" algn="l">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2pPr>
            <a:lvl3pPr lvl="2" algn="l">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3pPr>
            <a:lvl4pPr lvl="3" algn="l">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4pPr>
            <a:lvl5pPr lvl="4" algn="l">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5pPr>
            <a:lvl6pPr lvl="5" algn="l">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6pPr>
            <a:lvl7pPr lvl="6" algn="l">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7pPr>
            <a:lvl8pPr lvl="7" algn="l">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8pPr>
            <a:lvl9pPr lvl="8" algn="l">
              <a:lnSpc>
                <a:spcPct val="100000"/>
              </a:lnSpc>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9pPr>
          </a:lstStyle>
          <a:p/>
        </p:txBody>
      </p:sp>
      <p:sp>
        <p:nvSpPr>
          <p:cNvPr id="124" name="Google Shape;124;p9"/>
          <p:cNvSpPr/>
          <p:nvPr/>
        </p:nvSpPr>
        <p:spPr>
          <a:xfrm>
            <a:off x="485275" y="3859450"/>
            <a:ext cx="3336529" cy="1283560"/>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9"/>
          <p:cNvSpPr/>
          <p:nvPr/>
        </p:nvSpPr>
        <p:spPr>
          <a:xfrm flipH="1" rot="1432232">
            <a:off x="-470789" y="4165605"/>
            <a:ext cx="4306753" cy="1531081"/>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9"/>
          <p:cNvSpPr/>
          <p:nvPr/>
        </p:nvSpPr>
        <p:spPr>
          <a:xfrm rot="5772258">
            <a:off x="7200936" y="-653045"/>
            <a:ext cx="2023504" cy="1935148"/>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9"/>
          <p:cNvSpPr/>
          <p:nvPr/>
        </p:nvSpPr>
        <p:spPr>
          <a:xfrm rot="707044">
            <a:off x="5289054" y="-380400"/>
            <a:ext cx="4307387" cy="1170580"/>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9"/>
          <p:cNvSpPr/>
          <p:nvPr/>
        </p:nvSpPr>
        <p:spPr>
          <a:xfrm>
            <a:off x="5289100" y="-380553"/>
            <a:ext cx="4306711" cy="1283653"/>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9"/>
          <p:cNvSpPr/>
          <p:nvPr/>
        </p:nvSpPr>
        <p:spPr>
          <a:xfrm rot="855605">
            <a:off x="-610970" y="4000688"/>
            <a:ext cx="4923475" cy="1631508"/>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9"/>
          <p:cNvSpPr/>
          <p:nvPr/>
        </p:nvSpPr>
        <p:spPr>
          <a:xfrm rot="5400000">
            <a:off x="2493669" y="40945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9"/>
          <p:cNvSpPr/>
          <p:nvPr/>
        </p:nvSpPr>
        <p:spPr>
          <a:xfrm rot="5400000">
            <a:off x="1141481" y="39944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9"/>
          <p:cNvSpPr/>
          <p:nvPr/>
        </p:nvSpPr>
        <p:spPr>
          <a:xfrm rot="-5400000">
            <a:off x="1836844" y="39418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9"/>
          <p:cNvSpPr/>
          <p:nvPr/>
        </p:nvSpPr>
        <p:spPr>
          <a:xfrm rot="5400000">
            <a:off x="485269" y="33596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9"/>
          <p:cNvSpPr/>
          <p:nvPr/>
        </p:nvSpPr>
        <p:spPr>
          <a:xfrm rot="5400000">
            <a:off x="7169406" y="9648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
          <p:cNvSpPr/>
          <p:nvPr/>
        </p:nvSpPr>
        <p:spPr>
          <a:xfrm rot="5400000">
            <a:off x="5817219" y="8647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9"/>
          <p:cNvSpPr/>
          <p:nvPr/>
        </p:nvSpPr>
        <p:spPr>
          <a:xfrm rot="-5400000">
            <a:off x="6512581" y="8121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9"/>
          <p:cNvSpPr/>
          <p:nvPr/>
        </p:nvSpPr>
        <p:spPr>
          <a:xfrm rot="5400000">
            <a:off x="5161006" y="2299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38" name="Shape 138"/>
        <p:cNvGrpSpPr/>
        <p:nvPr/>
      </p:nvGrpSpPr>
      <p:grpSpPr>
        <a:xfrm>
          <a:off x="0" y="0"/>
          <a:ext cx="0" cy="0"/>
          <a:chOff x="0" y="0"/>
          <a:chExt cx="0" cy="0"/>
        </a:xfrm>
      </p:grpSpPr>
      <p:sp>
        <p:nvSpPr>
          <p:cNvPr id="139" name="Google Shape;139;p10"/>
          <p:cNvSpPr txBox="1"/>
          <p:nvPr>
            <p:ph type="title"/>
          </p:nvPr>
        </p:nvSpPr>
        <p:spPr>
          <a:xfrm>
            <a:off x="3373350" y="2938325"/>
            <a:ext cx="4044000" cy="49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100"/>
              <a:buNone/>
              <a:defRPr sz="3000"/>
            </a:lvl1pPr>
            <a:lvl2pPr lvl="1" algn="l">
              <a:lnSpc>
                <a:spcPct val="100000"/>
              </a:lnSpc>
              <a:spcBef>
                <a:spcPts val="160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0" name="Google Shape;140;p10"/>
          <p:cNvSpPr txBox="1"/>
          <p:nvPr>
            <p:ph idx="1" type="subTitle"/>
          </p:nvPr>
        </p:nvSpPr>
        <p:spPr>
          <a:xfrm>
            <a:off x="1726650" y="1707450"/>
            <a:ext cx="5690700" cy="989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4"/>
              </a:buClr>
              <a:buSzPts val="1200"/>
              <a:buNone/>
              <a:defRPr sz="20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41" name="Google Shape;141;p10"/>
          <p:cNvSpPr/>
          <p:nvPr/>
        </p:nvSpPr>
        <p:spPr>
          <a:xfrm>
            <a:off x="2301825" y="-81050"/>
            <a:ext cx="5472801"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0"/>
          <p:cNvSpPr/>
          <p:nvPr/>
        </p:nvSpPr>
        <p:spPr>
          <a:xfrm rot="10800000">
            <a:off x="3105740" y="-321877"/>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0"/>
          <p:cNvSpPr/>
          <p:nvPr/>
        </p:nvSpPr>
        <p:spPr>
          <a:xfrm rot="-5400000">
            <a:off x="5094113" y="-67676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0"/>
          <p:cNvSpPr/>
          <p:nvPr/>
        </p:nvSpPr>
        <p:spPr>
          <a:xfrm rot="5400000">
            <a:off x="6553938" y="4582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0"/>
          <p:cNvSpPr/>
          <p:nvPr/>
        </p:nvSpPr>
        <p:spPr>
          <a:xfrm rot="5400000">
            <a:off x="4522788" y="64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0"/>
          <p:cNvSpPr/>
          <p:nvPr/>
        </p:nvSpPr>
        <p:spPr>
          <a:xfrm rot="5400000">
            <a:off x="8054788" y="93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0"/>
          <p:cNvSpPr/>
          <p:nvPr/>
        </p:nvSpPr>
        <p:spPr>
          <a:xfrm rot="5400000">
            <a:off x="2853363" y="30173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0"/>
          <p:cNvSpPr/>
          <p:nvPr/>
        </p:nvSpPr>
        <p:spPr>
          <a:xfrm rot="5400000">
            <a:off x="2401288" y="5398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0"/>
          <p:cNvSpPr/>
          <p:nvPr/>
        </p:nvSpPr>
        <p:spPr>
          <a:xfrm rot="10800000">
            <a:off x="1820973" y="3982367"/>
            <a:ext cx="5577954"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0"/>
          <p:cNvSpPr/>
          <p:nvPr/>
        </p:nvSpPr>
        <p:spPr>
          <a:xfrm>
            <a:off x="4175688" y="4603443"/>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0"/>
          <p:cNvSpPr/>
          <p:nvPr/>
        </p:nvSpPr>
        <p:spPr>
          <a:xfrm rot="5400000">
            <a:off x="3798057" y="394070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0"/>
          <p:cNvSpPr/>
          <p:nvPr/>
        </p:nvSpPr>
        <p:spPr>
          <a:xfrm rot="-5400000">
            <a:off x="2853375" y="4363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0"/>
          <p:cNvSpPr/>
          <p:nvPr/>
        </p:nvSpPr>
        <p:spPr>
          <a:xfrm rot="-5400000">
            <a:off x="5079550" y="43954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0"/>
          <p:cNvSpPr/>
          <p:nvPr/>
        </p:nvSpPr>
        <p:spPr>
          <a:xfrm rot="-5400000">
            <a:off x="1555000" y="48415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0"/>
          <p:cNvSpPr/>
          <p:nvPr/>
        </p:nvSpPr>
        <p:spPr>
          <a:xfrm rot="-5400000">
            <a:off x="6683875" y="467820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0"/>
          <p:cNvSpPr/>
          <p:nvPr/>
        </p:nvSpPr>
        <p:spPr>
          <a:xfrm rot="-5400000">
            <a:off x="7201050" y="4504906"/>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theme" Target="../theme/theme2.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accent6"/>
              </a:buClr>
              <a:buSzPts val="3000"/>
              <a:buFont typeface="Josefin Sans"/>
              <a:buNone/>
              <a:defRPr b="1" i="0" sz="3000" u="none" cap="none" strike="noStrike">
                <a:solidFill>
                  <a:schemeClr val="accent6"/>
                </a:solidFill>
                <a:latin typeface="Josefin Sans"/>
                <a:ea typeface="Josefin Sans"/>
                <a:cs typeface="Josefin Sans"/>
                <a:sym typeface="Josefin Sans"/>
              </a:defRPr>
            </a:lvl1pPr>
            <a:lvl2pPr lvl="1" marR="0" rtl="0" algn="l">
              <a:lnSpc>
                <a:spcPct val="100000"/>
              </a:lnSpc>
              <a:spcBef>
                <a:spcPts val="0"/>
              </a:spcBef>
              <a:spcAft>
                <a:spcPts val="0"/>
              </a:spcAft>
              <a:buClr>
                <a:schemeClr val="accent6"/>
              </a:buClr>
              <a:buSzPts val="3000"/>
              <a:buFont typeface="Josefin Sans"/>
              <a:buNone/>
              <a:defRPr b="1" i="0" sz="3000" u="none" cap="none" strike="noStrike">
                <a:solidFill>
                  <a:schemeClr val="accent6"/>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6"/>
              </a:buClr>
              <a:buSzPts val="3000"/>
              <a:buFont typeface="Josefin Sans"/>
              <a:buNone/>
              <a:defRPr b="1" i="0" sz="3000" u="none" cap="none" strike="noStrike">
                <a:solidFill>
                  <a:schemeClr val="accent6"/>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6"/>
              </a:buClr>
              <a:buSzPts val="3000"/>
              <a:buFont typeface="Josefin Sans"/>
              <a:buNone/>
              <a:defRPr b="1" i="0" sz="3000" u="none" cap="none" strike="noStrike">
                <a:solidFill>
                  <a:schemeClr val="accent6"/>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6"/>
              </a:buClr>
              <a:buSzPts val="3000"/>
              <a:buFont typeface="Josefin Sans"/>
              <a:buNone/>
              <a:defRPr b="1" i="0" sz="3000" u="none" cap="none" strike="noStrike">
                <a:solidFill>
                  <a:schemeClr val="accent6"/>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6"/>
              </a:buClr>
              <a:buSzPts val="3000"/>
              <a:buFont typeface="Josefin Sans"/>
              <a:buNone/>
              <a:defRPr b="1" i="0" sz="3000" u="none" cap="none" strike="noStrike">
                <a:solidFill>
                  <a:schemeClr val="accent6"/>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6"/>
              </a:buClr>
              <a:buSzPts val="3000"/>
              <a:buFont typeface="Josefin Sans"/>
              <a:buNone/>
              <a:defRPr b="1" i="0" sz="3000" u="none" cap="none" strike="noStrike">
                <a:solidFill>
                  <a:schemeClr val="accent6"/>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6"/>
              </a:buClr>
              <a:buSzPts val="3000"/>
              <a:buFont typeface="Josefin Sans"/>
              <a:buNone/>
              <a:defRPr b="1" i="0" sz="3000" u="none" cap="none" strike="noStrike">
                <a:solidFill>
                  <a:schemeClr val="accent6"/>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6"/>
              </a:buClr>
              <a:buSzPts val="3000"/>
              <a:buFont typeface="Josefin Sans"/>
              <a:buNone/>
              <a:defRPr b="1" i="0" sz="3000" u="none" cap="none" strike="noStrike">
                <a:solidFill>
                  <a:schemeClr val="accent6"/>
                </a:solidFill>
                <a:latin typeface="Josefin Sans"/>
                <a:ea typeface="Josefin Sans"/>
                <a:cs typeface="Josefin Sans"/>
                <a:sym typeface="Josefin Sans"/>
              </a:defRPr>
            </a:lvl9pPr>
          </a:lstStyle>
          <a:p/>
        </p:txBody>
      </p:sp>
      <p:sp>
        <p:nvSpPr>
          <p:cNvPr id="7" name="Google Shape;7;p1"/>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64.png"/><Relationship Id="rId5"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3.jp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image" Target="../media/image75.png"/><Relationship Id="rId5"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72.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3.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0.png"/><Relationship Id="rId4" Type="http://schemas.openxmlformats.org/officeDocument/2006/relationships/image" Target="../media/image78.png"/><Relationship Id="rId5" Type="http://schemas.openxmlformats.org/officeDocument/2006/relationships/image" Target="../media/image76.png"/><Relationship Id="rId6"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81.png"/><Relationship Id="rId4" Type="http://schemas.openxmlformats.org/officeDocument/2006/relationships/image" Target="../media/image80.png"/><Relationship Id="rId5"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8.png"/><Relationship Id="rId6" Type="http://schemas.openxmlformats.org/officeDocument/2006/relationships/image" Target="../media/image9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5.png"/><Relationship Id="rId6" Type="http://schemas.openxmlformats.org/officeDocument/2006/relationships/image" Target="../media/image91.png"/><Relationship Id="rId7"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63.png"/><Relationship Id="rId4" Type="http://schemas.openxmlformats.org/officeDocument/2006/relationships/image" Target="../media/image92.png"/><Relationship Id="rId5" Type="http://schemas.openxmlformats.org/officeDocument/2006/relationships/image" Target="../media/image9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10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106.png"/><Relationship Id="rId5"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07.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image" Target="../media/image1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image" Target="../media/image108.png"/><Relationship Id="rId4" Type="http://schemas.openxmlformats.org/officeDocument/2006/relationships/image" Target="../media/image117.png"/><Relationship Id="rId5"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image" Target="../media/image105.png"/><Relationship Id="rId4" Type="http://schemas.openxmlformats.org/officeDocument/2006/relationships/image" Target="../media/image109.png"/><Relationship Id="rId5"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13.png"/><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9.xml"/><Relationship Id="rId3" Type="http://schemas.openxmlformats.org/officeDocument/2006/relationships/image" Target="../media/image130.png"/><Relationship Id="rId4" Type="http://schemas.openxmlformats.org/officeDocument/2006/relationships/image" Target="../media/image112.png"/><Relationship Id="rId5" Type="http://schemas.openxmlformats.org/officeDocument/2006/relationships/image" Target="../media/image115.png"/><Relationship Id="rId6" Type="http://schemas.openxmlformats.org/officeDocument/2006/relationships/image" Target="../media/image1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119.png"/><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2.xml"/><Relationship Id="rId3" Type="http://schemas.openxmlformats.org/officeDocument/2006/relationships/image" Target="../media/image1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29.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103.png"/><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1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125.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24.png"/><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32.png"/><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28.png"/><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31.png"/><Relationship Id="rId4" Type="http://schemas.openxmlformats.org/officeDocument/2006/relationships/image" Target="../media/image136.png"/><Relationship Id="rId5" Type="http://schemas.openxmlformats.org/officeDocument/2006/relationships/image" Target="../media/image1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40.png"/><Relationship Id="rId4" Type="http://schemas.openxmlformats.org/officeDocument/2006/relationships/image" Target="../media/image138.png"/><Relationship Id="rId5" Type="http://schemas.openxmlformats.org/officeDocument/2006/relationships/image" Target="../media/image1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144.png"/><Relationship Id="rId4" Type="http://schemas.openxmlformats.org/officeDocument/2006/relationships/image" Target="../media/image1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45.png"/><Relationship Id="rId4" Type="http://schemas.openxmlformats.org/officeDocument/2006/relationships/image" Target="../media/image142.png"/><Relationship Id="rId5" Type="http://schemas.openxmlformats.org/officeDocument/2006/relationships/image" Target="../media/image1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148.png"/><Relationship Id="rId4" Type="http://schemas.openxmlformats.org/officeDocument/2006/relationships/image" Target="../media/image1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146.png"/><Relationship Id="rId4" Type="http://schemas.openxmlformats.org/officeDocument/2006/relationships/image" Target="../media/image1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150.png"/><Relationship Id="rId4" Type="http://schemas.openxmlformats.org/officeDocument/2006/relationships/image" Target="../media/image1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52.png"/><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154.png"/><Relationship Id="rId4" Type="http://schemas.openxmlformats.org/officeDocument/2006/relationships/image" Target="../media/image1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58.png"/><Relationship Id="rId4" Type="http://schemas.openxmlformats.org/officeDocument/2006/relationships/image" Target="../media/image1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165.png"/><Relationship Id="rId4" Type="http://schemas.openxmlformats.org/officeDocument/2006/relationships/image" Target="../media/image1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69.png"/><Relationship Id="rId4" Type="http://schemas.openxmlformats.org/officeDocument/2006/relationships/image" Target="../media/image1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171.png"/><Relationship Id="rId4" Type="http://schemas.openxmlformats.org/officeDocument/2006/relationships/image" Target="../media/image1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163.png"/><Relationship Id="rId4" Type="http://schemas.openxmlformats.org/officeDocument/2006/relationships/image" Target="../media/image1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1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7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6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1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69"/>
          <p:cNvSpPr txBox="1"/>
          <p:nvPr>
            <p:ph type="ctrTitle"/>
          </p:nvPr>
        </p:nvSpPr>
        <p:spPr>
          <a:xfrm>
            <a:off x="530820" y="1120569"/>
            <a:ext cx="8018400" cy="263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4000"/>
              <a:t>Aplicando Machine Learning para determinar la calidad del agua subterránea en Lambayeque</a:t>
            </a:r>
            <a:endParaRPr/>
          </a:p>
        </p:txBody>
      </p:sp>
      <p:sp>
        <p:nvSpPr>
          <p:cNvPr id="1025" name="Google Shape;1025;p69"/>
          <p:cNvSpPr txBox="1"/>
          <p:nvPr/>
        </p:nvSpPr>
        <p:spPr>
          <a:xfrm flipH="1">
            <a:off x="4572000" y="4059875"/>
            <a:ext cx="2992500" cy="91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600" u="none" cap="none" strike="noStrike">
                <a:solidFill>
                  <a:schemeClr val="dk2"/>
                </a:solidFill>
                <a:latin typeface="Open Sans"/>
                <a:ea typeface="Open Sans"/>
                <a:cs typeface="Open Sans"/>
                <a:sym typeface="Open Sans"/>
              </a:rPr>
              <a:t>Elias Agapito José Victor</a:t>
            </a:r>
            <a:endParaRPr/>
          </a:p>
          <a:p>
            <a:pPr indent="0" lvl="0" marL="0" marR="0" rtl="0" algn="l">
              <a:lnSpc>
                <a:spcPct val="100000"/>
              </a:lnSpc>
              <a:spcBef>
                <a:spcPts val="0"/>
              </a:spcBef>
              <a:spcAft>
                <a:spcPts val="0"/>
              </a:spcAft>
              <a:buNone/>
            </a:pPr>
            <a:r>
              <a:rPr lang="en" sz="1600">
                <a:solidFill>
                  <a:schemeClr val="dk2"/>
                </a:solidFill>
                <a:latin typeface="Open Sans"/>
                <a:ea typeface="Open Sans"/>
                <a:cs typeface="Open Sans"/>
                <a:sym typeface="Open Sans"/>
              </a:rPr>
              <a:t>R</a:t>
            </a:r>
            <a:r>
              <a:rPr b="0" i="0" lang="en" sz="1600" u="none" cap="none" strike="noStrike">
                <a:solidFill>
                  <a:schemeClr val="dk2"/>
                </a:solidFill>
                <a:latin typeface="Open Sans"/>
                <a:ea typeface="Open Sans"/>
                <a:cs typeface="Open Sans"/>
                <a:sym typeface="Open Sans"/>
              </a:rPr>
              <a:t>odriguez Custodio Jhonatan</a:t>
            </a:r>
            <a:endParaRPr/>
          </a:p>
          <a:p>
            <a:pPr indent="0" lvl="0" marL="0" marR="0" rtl="0" algn="l">
              <a:lnSpc>
                <a:spcPct val="100000"/>
              </a:lnSpc>
              <a:spcBef>
                <a:spcPts val="0"/>
              </a:spcBef>
              <a:spcAft>
                <a:spcPts val="0"/>
              </a:spcAft>
              <a:buNone/>
            </a:pPr>
            <a:r>
              <a:rPr b="0" i="0" lang="en" sz="1600" u="none" cap="none" strike="noStrike">
                <a:solidFill>
                  <a:schemeClr val="dk2"/>
                </a:solidFill>
                <a:latin typeface="Open Sans"/>
                <a:ea typeface="Open Sans"/>
                <a:cs typeface="Open Sans"/>
                <a:sym typeface="Open Sans"/>
              </a:rPr>
              <a:t>Sigueñas Ucañay Marcos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par>
                                <p:cTn fill="hold" nodeType="withEffect" presetClass="entr" presetID="2" presetSubtype="2">
                                  <p:stCondLst>
                                    <p:cond delay="0"/>
                                  </p:stCondLst>
                                  <p:childTnLst>
                                    <p:set>
                                      <p:cBhvr>
                                        <p:cTn dur="1" fill="hold">
                                          <p:stCondLst>
                                            <p:cond delay="0"/>
                                          </p:stCondLst>
                                        </p:cTn>
                                        <p:tgtEl>
                                          <p:spTgt spid="1025"/>
                                        </p:tgtEl>
                                        <p:attrNameLst>
                                          <p:attrName>style.visibility</p:attrName>
                                        </p:attrNameLst>
                                      </p:cBhvr>
                                      <p:to>
                                        <p:strVal val="visible"/>
                                      </p:to>
                                    </p:set>
                                    <p:anim calcmode="lin" valueType="num">
                                      <p:cBhvr additive="base">
                                        <p:cTn dur="1000"/>
                                        <p:tgtEl>
                                          <p:spTgt spid="10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78"/>
          <p:cNvSpPr txBox="1"/>
          <p:nvPr>
            <p:ph type="title"/>
          </p:nvPr>
        </p:nvSpPr>
        <p:spPr>
          <a:xfrm>
            <a:off x="1577850" y="151075"/>
            <a:ext cx="5988300" cy="1108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3000"/>
              <a:buNone/>
            </a:pPr>
            <a:r>
              <a:rPr lang="en"/>
              <a:t>Tipos de Aprendizaje en Machine Learning </a:t>
            </a:r>
            <a:endParaRPr/>
          </a:p>
        </p:txBody>
      </p:sp>
      <p:sp>
        <p:nvSpPr>
          <p:cNvPr id="1085" name="Google Shape;1085;p78"/>
          <p:cNvSpPr txBox="1"/>
          <p:nvPr>
            <p:ph idx="1" type="body"/>
          </p:nvPr>
        </p:nvSpPr>
        <p:spPr>
          <a:xfrm>
            <a:off x="360875" y="1274875"/>
            <a:ext cx="7188000" cy="3574800"/>
          </a:xfrm>
          <a:prstGeom prst="rect">
            <a:avLst/>
          </a:prstGeom>
          <a:noFill/>
          <a:ln>
            <a:noFill/>
          </a:ln>
        </p:spPr>
        <p:txBody>
          <a:bodyPr anchorCtr="0" anchor="t" bIns="91425" lIns="91425" spcFirstLastPara="1" rIns="91425" wrap="square" tIns="91425">
            <a:noAutofit/>
          </a:bodyPr>
          <a:lstStyle/>
          <a:p>
            <a:pPr indent="-304800" lvl="0" marL="457200" rtl="0" algn="just">
              <a:lnSpc>
                <a:spcPct val="100000"/>
              </a:lnSpc>
              <a:spcBef>
                <a:spcPts val="0"/>
              </a:spcBef>
              <a:spcAft>
                <a:spcPts val="0"/>
              </a:spcAft>
              <a:buClr>
                <a:schemeClr val="dk1"/>
              </a:buClr>
              <a:buSzPts val="1200"/>
              <a:buFont typeface="Open Sans"/>
              <a:buChar char="▪"/>
            </a:pPr>
            <a:r>
              <a:rPr b="1" lang="en">
                <a:solidFill>
                  <a:schemeClr val="dk1"/>
                </a:solidFill>
              </a:rPr>
              <a:t>Árboles de Decisión (Decision Trees)</a:t>
            </a:r>
            <a:endParaRPr b="1">
              <a:solidFill>
                <a:schemeClr val="dk1"/>
              </a:solidFill>
            </a:endParaRPr>
          </a:p>
          <a:p>
            <a:pPr indent="0" lvl="0" marL="152400" rtl="0" algn="just">
              <a:lnSpc>
                <a:spcPct val="100000"/>
              </a:lnSpc>
              <a:spcBef>
                <a:spcPts val="0"/>
              </a:spcBef>
              <a:spcAft>
                <a:spcPts val="0"/>
              </a:spcAft>
              <a:buSzPts val="1200"/>
              <a:buNone/>
            </a:pPr>
            <a:r>
              <a:rPr lang="en"/>
              <a:t>Definidos por Breiman (1984), son modelos de Machine Learning utilizados para clasificación y regresión. Destacan por su eficacia en la toma de decisiones basadas en reglas. Cada nodo interno del árbol representa una decisión basada en una característica, y las ramas conducen a nodos hoja que contienen las etiquetas de salida.</a:t>
            </a:r>
            <a:endParaRPr/>
          </a:p>
          <a:p>
            <a:pPr indent="-304800" lvl="0" marL="457200" rtl="0" algn="just">
              <a:lnSpc>
                <a:spcPct val="100000"/>
              </a:lnSpc>
              <a:spcBef>
                <a:spcPts val="0"/>
              </a:spcBef>
              <a:spcAft>
                <a:spcPts val="0"/>
              </a:spcAft>
              <a:buSzPts val="1200"/>
              <a:buNone/>
            </a:pPr>
            <a:r>
              <a:t/>
            </a:r>
            <a:endParaRPr/>
          </a:p>
          <a:p>
            <a:pPr indent="-304800" lvl="0" marL="457200" rtl="0" algn="just">
              <a:lnSpc>
                <a:spcPct val="100000"/>
              </a:lnSpc>
              <a:spcBef>
                <a:spcPts val="0"/>
              </a:spcBef>
              <a:spcAft>
                <a:spcPts val="0"/>
              </a:spcAft>
              <a:buClr>
                <a:schemeClr val="dk1"/>
              </a:buClr>
              <a:buSzPts val="1200"/>
              <a:buFont typeface="Open Sans"/>
              <a:buChar char="▪"/>
            </a:pPr>
            <a:r>
              <a:rPr b="1" lang="en">
                <a:solidFill>
                  <a:schemeClr val="dk1"/>
                </a:solidFill>
              </a:rPr>
              <a:t>Bosque Aleatorio (Random Forest):</a:t>
            </a:r>
            <a:endParaRPr b="1">
              <a:solidFill>
                <a:schemeClr val="dk1"/>
              </a:solidFill>
            </a:endParaRPr>
          </a:p>
          <a:p>
            <a:pPr indent="0" lvl="0" marL="152400" rtl="0" algn="just">
              <a:lnSpc>
                <a:spcPct val="100000"/>
              </a:lnSpc>
              <a:spcBef>
                <a:spcPts val="0"/>
              </a:spcBef>
              <a:spcAft>
                <a:spcPts val="0"/>
              </a:spcAft>
              <a:buSzPts val="1200"/>
              <a:buNone/>
            </a:pPr>
            <a:r>
              <a:rPr lang="en"/>
              <a:t>Según Louppe (2014), es un modelo de ensamble que combina múltiples Árboles de Decisión para mejorar la precisión y generalización. Se construye a partir de una colección de árboles entrenados con subconjuntos aleatorios de datos. Durante la construcción de cada árbol, se introduce aleatoriedad en la selección de características para diversificar los árboles y reducir la correlación entre ellos.</a:t>
            </a:r>
            <a:endParaRPr/>
          </a:p>
          <a:p>
            <a:pPr indent="-304800" lvl="0" marL="457200" rtl="0" algn="just">
              <a:lnSpc>
                <a:spcPct val="100000"/>
              </a:lnSpc>
              <a:spcBef>
                <a:spcPts val="0"/>
              </a:spcBef>
              <a:spcAft>
                <a:spcPts val="0"/>
              </a:spcAft>
              <a:buSzPts val="1200"/>
              <a:buNone/>
            </a:pPr>
            <a:r>
              <a:t/>
            </a:r>
            <a:endParaRPr/>
          </a:p>
          <a:p>
            <a:pPr indent="-304800" lvl="0" marL="457200" rtl="0" algn="just">
              <a:lnSpc>
                <a:spcPct val="100000"/>
              </a:lnSpc>
              <a:spcBef>
                <a:spcPts val="0"/>
              </a:spcBef>
              <a:spcAft>
                <a:spcPts val="0"/>
              </a:spcAft>
              <a:buClr>
                <a:schemeClr val="dk1"/>
              </a:buClr>
              <a:buSzPts val="1200"/>
              <a:buFont typeface="Open Sans"/>
              <a:buChar char="▪"/>
            </a:pPr>
            <a:r>
              <a:rPr b="1" lang="en">
                <a:solidFill>
                  <a:schemeClr val="dk1"/>
                </a:solidFill>
              </a:rPr>
              <a:t>Gradient Boosting:</a:t>
            </a:r>
            <a:endParaRPr b="1">
              <a:solidFill>
                <a:schemeClr val="dk1"/>
              </a:solidFill>
            </a:endParaRPr>
          </a:p>
          <a:p>
            <a:pPr indent="0" lvl="0" marL="152400" rtl="0" algn="just">
              <a:lnSpc>
                <a:spcPct val="100000"/>
              </a:lnSpc>
              <a:spcBef>
                <a:spcPts val="0"/>
              </a:spcBef>
              <a:spcAft>
                <a:spcPts val="0"/>
              </a:spcAft>
              <a:buSzPts val="1200"/>
              <a:buNone/>
            </a:pPr>
            <a:r>
              <a:rPr lang="en"/>
              <a:t>Descrito por Friedman (2002), es una técnica de ensamble que construye modelos iterativos corrigiendo los errores de los modelos anteriores. Utiliza modelos débiles y se enfoca en corregir los errores del conjunto actual. Se comienza con un modelo inicial y se construyen modelos adicionales para corregir los errores restantes, de manera iterativa.</a:t>
            </a:r>
            <a:endParaRPr/>
          </a:p>
          <a:p>
            <a:pPr indent="-304800" lvl="0" marL="457200" rtl="0" algn="just">
              <a:lnSpc>
                <a:spcPct val="100000"/>
              </a:lnSpc>
              <a:spcBef>
                <a:spcPts val="0"/>
              </a:spcBef>
              <a:spcAft>
                <a:spcPts val="0"/>
              </a:spcAft>
              <a:buSzPts val="1200"/>
              <a:buNone/>
            </a:pPr>
            <a:r>
              <a:t/>
            </a:r>
            <a:endParaRPr/>
          </a:p>
          <a:p>
            <a:pPr indent="-304800" lvl="0" marL="457200" rtl="0" algn="just">
              <a:lnSpc>
                <a:spcPct val="100000"/>
              </a:lnSpc>
              <a:spcBef>
                <a:spcPts val="0"/>
              </a:spcBef>
              <a:spcAft>
                <a:spcPts val="0"/>
              </a:spcAft>
              <a:buSzPts val="1200"/>
              <a:buNone/>
            </a:pPr>
            <a:r>
              <a:t/>
            </a:r>
            <a:endParaRPr/>
          </a:p>
        </p:txBody>
      </p:sp>
      <p:pic>
        <p:nvPicPr>
          <p:cNvPr id="1086" name="Google Shape;1086;p78"/>
          <p:cNvPicPr preferRelativeResize="0"/>
          <p:nvPr/>
        </p:nvPicPr>
        <p:blipFill>
          <a:blip r:embed="rId3">
            <a:alphaModFix/>
          </a:blip>
          <a:stretch>
            <a:fillRect/>
          </a:stretch>
        </p:blipFill>
        <p:spPr>
          <a:xfrm>
            <a:off x="7810350" y="1444775"/>
            <a:ext cx="792675" cy="792675"/>
          </a:xfrm>
          <a:prstGeom prst="rect">
            <a:avLst/>
          </a:prstGeom>
          <a:noFill/>
          <a:ln>
            <a:noFill/>
          </a:ln>
        </p:spPr>
      </p:pic>
      <p:pic>
        <p:nvPicPr>
          <p:cNvPr id="1087" name="Google Shape;1087;p78"/>
          <p:cNvPicPr preferRelativeResize="0"/>
          <p:nvPr/>
        </p:nvPicPr>
        <p:blipFill>
          <a:blip r:embed="rId4">
            <a:alphaModFix/>
          </a:blip>
          <a:stretch>
            <a:fillRect/>
          </a:stretch>
        </p:blipFill>
        <p:spPr>
          <a:xfrm>
            <a:off x="7810350" y="2571750"/>
            <a:ext cx="792675" cy="792675"/>
          </a:xfrm>
          <a:prstGeom prst="rect">
            <a:avLst/>
          </a:prstGeom>
          <a:noFill/>
          <a:ln>
            <a:noFill/>
          </a:ln>
        </p:spPr>
      </p:pic>
      <p:pic>
        <p:nvPicPr>
          <p:cNvPr id="1088" name="Google Shape;1088;p78"/>
          <p:cNvPicPr preferRelativeResize="0"/>
          <p:nvPr/>
        </p:nvPicPr>
        <p:blipFill>
          <a:blip r:embed="rId5">
            <a:alphaModFix/>
          </a:blip>
          <a:stretch>
            <a:fillRect/>
          </a:stretch>
        </p:blipFill>
        <p:spPr>
          <a:xfrm>
            <a:off x="7810350" y="3858600"/>
            <a:ext cx="792675" cy="79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84"/>
                                        </p:tgtEl>
                                        <p:attrNameLst>
                                          <p:attrName>style.visibility</p:attrName>
                                        </p:attrNameLst>
                                      </p:cBhvr>
                                      <p:to>
                                        <p:strVal val="visible"/>
                                      </p:to>
                                    </p:set>
                                    <p:anim calcmode="lin" valueType="num">
                                      <p:cBhvr additive="base">
                                        <p:cTn dur="1000"/>
                                        <p:tgtEl>
                                          <p:spTgt spid="108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085"/>
                                        </p:tgtEl>
                                        <p:attrNameLst>
                                          <p:attrName>style.visibility</p:attrName>
                                        </p:attrNameLst>
                                      </p:cBhvr>
                                      <p:to>
                                        <p:strVal val="visible"/>
                                      </p:to>
                                    </p:set>
                                    <p:anim calcmode="lin" valueType="num">
                                      <p:cBhvr additive="base">
                                        <p:cTn dur="1000"/>
                                        <p:tgtEl>
                                          <p:spTgt spid="10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79"/>
          <p:cNvSpPr txBox="1"/>
          <p:nvPr>
            <p:ph type="title"/>
          </p:nvPr>
        </p:nvSpPr>
        <p:spPr>
          <a:xfrm>
            <a:off x="1577850" y="151075"/>
            <a:ext cx="5988300" cy="1108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3000"/>
              <a:buNone/>
            </a:pPr>
            <a:r>
              <a:rPr lang="en"/>
              <a:t>Tipos de Aprendizaje en Machine Learning </a:t>
            </a:r>
            <a:endParaRPr/>
          </a:p>
        </p:txBody>
      </p:sp>
      <p:sp>
        <p:nvSpPr>
          <p:cNvPr id="1094" name="Google Shape;1094;p79"/>
          <p:cNvSpPr txBox="1"/>
          <p:nvPr>
            <p:ph idx="1" type="body"/>
          </p:nvPr>
        </p:nvSpPr>
        <p:spPr>
          <a:xfrm>
            <a:off x="687325" y="1682900"/>
            <a:ext cx="6447000" cy="2770500"/>
          </a:xfrm>
          <a:prstGeom prst="rect">
            <a:avLst/>
          </a:prstGeom>
          <a:noFill/>
          <a:ln>
            <a:noFill/>
          </a:ln>
        </p:spPr>
        <p:txBody>
          <a:bodyPr anchorCtr="0" anchor="t" bIns="91425" lIns="91425" spcFirstLastPara="1" rIns="91425" wrap="square" tIns="91425">
            <a:spAutoFit/>
          </a:bodyPr>
          <a:lstStyle/>
          <a:p>
            <a:pPr indent="-304800" lvl="0" marL="457200" rtl="0" algn="just">
              <a:lnSpc>
                <a:spcPct val="100000"/>
              </a:lnSpc>
              <a:spcBef>
                <a:spcPts val="0"/>
              </a:spcBef>
              <a:spcAft>
                <a:spcPts val="0"/>
              </a:spcAft>
              <a:buClr>
                <a:schemeClr val="dk1"/>
              </a:buClr>
              <a:buSzPts val="1200"/>
              <a:buFont typeface="Open Sans"/>
              <a:buChar char="▪"/>
            </a:pPr>
            <a:r>
              <a:rPr b="1" lang="en">
                <a:solidFill>
                  <a:schemeClr val="dk1"/>
                </a:solidFill>
              </a:rPr>
              <a:t>Naive Bayes</a:t>
            </a:r>
            <a:endParaRPr b="1">
              <a:solidFill>
                <a:schemeClr val="dk1"/>
              </a:solidFill>
            </a:endParaRPr>
          </a:p>
          <a:p>
            <a:pPr indent="0" lvl="0" marL="457200" rtl="0" algn="just">
              <a:lnSpc>
                <a:spcPct val="100000"/>
              </a:lnSpc>
              <a:spcBef>
                <a:spcPts val="0"/>
              </a:spcBef>
              <a:spcAft>
                <a:spcPts val="0"/>
              </a:spcAft>
              <a:buNone/>
            </a:pPr>
            <a:r>
              <a:t/>
            </a:r>
            <a:endParaRPr b="1">
              <a:solidFill>
                <a:schemeClr val="dk1"/>
              </a:solidFill>
            </a:endParaRPr>
          </a:p>
          <a:p>
            <a:pPr indent="0" lvl="0" marL="152400" rtl="0" algn="just">
              <a:lnSpc>
                <a:spcPct val="100000"/>
              </a:lnSpc>
              <a:spcBef>
                <a:spcPts val="0"/>
              </a:spcBef>
              <a:spcAft>
                <a:spcPts val="0"/>
              </a:spcAft>
              <a:buSzPts val="1200"/>
              <a:buNone/>
            </a:pPr>
            <a:r>
              <a:rPr lang="en"/>
              <a:t>Según Müller y Guido (2016), es un algoritmo de clasificación basado en el teorema de Bayes. Asume independencia entre las características y es útil para conjuntos de datos de alta dimensionalidad. Es eficaz en problemas de clasificación de texto, como la clasificación de spam o la categorización de documentos.​</a:t>
            </a:r>
            <a:endParaRPr/>
          </a:p>
          <a:p>
            <a:pPr indent="0" lvl="0" marL="152400" rtl="0" algn="just">
              <a:lnSpc>
                <a:spcPct val="100000"/>
              </a:lnSpc>
              <a:spcBef>
                <a:spcPts val="0"/>
              </a:spcBef>
              <a:spcAft>
                <a:spcPts val="0"/>
              </a:spcAft>
              <a:buSzPts val="1200"/>
              <a:buNone/>
            </a:pPr>
            <a:r>
              <a:t/>
            </a:r>
            <a:endParaRPr/>
          </a:p>
          <a:p>
            <a:pPr indent="-304800" lvl="0" marL="457200" rtl="0" algn="just">
              <a:lnSpc>
                <a:spcPct val="100000"/>
              </a:lnSpc>
              <a:spcBef>
                <a:spcPts val="0"/>
              </a:spcBef>
              <a:spcAft>
                <a:spcPts val="0"/>
              </a:spcAft>
              <a:buSzPts val="1200"/>
              <a:buNone/>
            </a:pPr>
            <a:r>
              <a:t/>
            </a:r>
            <a:endParaRPr/>
          </a:p>
          <a:p>
            <a:pPr indent="-304800" lvl="0" marL="457200" rtl="0" algn="just">
              <a:lnSpc>
                <a:spcPct val="100000"/>
              </a:lnSpc>
              <a:spcBef>
                <a:spcPts val="0"/>
              </a:spcBef>
              <a:spcAft>
                <a:spcPts val="0"/>
              </a:spcAft>
              <a:buClr>
                <a:schemeClr val="dk1"/>
              </a:buClr>
              <a:buSzPts val="1200"/>
              <a:buFont typeface="Open Sans"/>
              <a:buChar char="▪"/>
            </a:pPr>
            <a:r>
              <a:rPr b="1" lang="en">
                <a:solidFill>
                  <a:schemeClr val="dk1"/>
                </a:solidFill>
              </a:rPr>
              <a:t>Regresión Logística</a:t>
            </a:r>
            <a:endParaRPr b="1">
              <a:solidFill>
                <a:schemeClr val="dk1"/>
              </a:solidFill>
            </a:endParaRPr>
          </a:p>
          <a:p>
            <a:pPr indent="0" lvl="0" marL="457200" rtl="0" algn="just">
              <a:lnSpc>
                <a:spcPct val="100000"/>
              </a:lnSpc>
              <a:spcBef>
                <a:spcPts val="0"/>
              </a:spcBef>
              <a:spcAft>
                <a:spcPts val="0"/>
              </a:spcAft>
              <a:buNone/>
            </a:pPr>
            <a:r>
              <a:t/>
            </a:r>
            <a:endParaRPr b="1">
              <a:solidFill>
                <a:schemeClr val="dk1"/>
              </a:solidFill>
            </a:endParaRPr>
          </a:p>
          <a:p>
            <a:pPr indent="0" lvl="0" marL="152400" rtl="0" algn="just">
              <a:lnSpc>
                <a:spcPct val="100000"/>
              </a:lnSpc>
              <a:spcBef>
                <a:spcPts val="0"/>
              </a:spcBef>
              <a:spcAft>
                <a:spcPts val="0"/>
              </a:spcAft>
              <a:buSzPts val="1200"/>
              <a:buNone/>
            </a:pPr>
            <a:r>
              <a:rPr lang="en"/>
              <a:t>También de Müller y Guido (2016), es un modelo para clasificación binaria y multiclase. Predice la probabilidad de que una instancia pertenezca a una clase específica utilizando una función logística. Se utiliza comúnmente en problemas de clasificación, a pesar de su nombre que sugiere regresión.</a:t>
            </a:r>
            <a:endParaRPr/>
          </a:p>
        </p:txBody>
      </p:sp>
      <p:pic>
        <p:nvPicPr>
          <p:cNvPr descr="Icono&#10;&#10;Descripción generada automáticamente" id="1095" name="Google Shape;1095;p79"/>
          <p:cNvPicPr preferRelativeResize="0"/>
          <p:nvPr/>
        </p:nvPicPr>
        <p:blipFill rotWithShape="1">
          <a:blip r:embed="rId3">
            <a:alphaModFix/>
          </a:blip>
          <a:srcRect b="0" l="0" r="0" t="0"/>
          <a:stretch/>
        </p:blipFill>
        <p:spPr>
          <a:xfrm>
            <a:off x="7436575" y="3317775"/>
            <a:ext cx="1020076" cy="1012681"/>
          </a:xfrm>
          <a:prstGeom prst="rect">
            <a:avLst/>
          </a:prstGeom>
          <a:noFill/>
          <a:ln>
            <a:noFill/>
          </a:ln>
        </p:spPr>
      </p:pic>
      <p:pic>
        <p:nvPicPr>
          <p:cNvPr id="1096" name="Google Shape;1096;p79"/>
          <p:cNvPicPr preferRelativeResize="0"/>
          <p:nvPr/>
        </p:nvPicPr>
        <p:blipFill>
          <a:blip r:embed="rId4">
            <a:alphaModFix/>
          </a:blip>
          <a:stretch>
            <a:fillRect/>
          </a:stretch>
        </p:blipFill>
        <p:spPr>
          <a:xfrm>
            <a:off x="7436575" y="1759097"/>
            <a:ext cx="1020076" cy="1020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93"/>
                                        </p:tgtEl>
                                        <p:attrNameLst>
                                          <p:attrName>style.visibility</p:attrName>
                                        </p:attrNameLst>
                                      </p:cBhvr>
                                      <p:to>
                                        <p:strVal val="visible"/>
                                      </p:to>
                                    </p:set>
                                    <p:anim calcmode="lin" valueType="num">
                                      <p:cBhvr additive="base">
                                        <p:cTn dur="1000"/>
                                        <p:tgtEl>
                                          <p:spTgt spid="109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094"/>
                                        </p:tgtEl>
                                        <p:attrNameLst>
                                          <p:attrName>style.visibility</p:attrName>
                                        </p:attrNameLst>
                                      </p:cBhvr>
                                      <p:to>
                                        <p:strVal val="visible"/>
                                      </p:to>
                                    </p:set>
                                    <p:anim calcmode="lin" valueType="num">
                                      <p:cBhvr additive="base">
                                        <p:cTn dur="1000"/>
                                        <p:tgtEl>
                                          <p:spTgt spid="10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80"/>
          <p:cNvSpPr txBox="1"/>
          <p:nvPr>
            <p:ph type="title"/>
          </p:nvPr>
        </p:nvSpPr>
        <p:spPr>
          <a:xfrm>
            <a:off x="883775" y="2146763"/>
            <a:ext cx="6185400" cy="84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Problema de Negocio </a:t>
            </a:r>
            <a:endParaRPr/>
          </a:p>
        </p:txBody>
      </p:sp>
      <p:sp>
        <p:nvSpPr>
          <p:cNvPr id="1102" name="Google Shape;1102;p80"/>
          <p:cNvSpPr txBox="1"/>
          <p:nvPr>
            <p:ph idx="2" type="title"/>
          </p:nvPr>
        </p:nvSpPr>
        <p:spPr>
          <a:xfrm>
            <a:off x="1838350" y="553425"/>
            <a:ext cx="2932800" cy="97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pic>
        <p:nvPicPr>
          <p:cNvPr id="1103" name="Google Shape;1103;p80"/>
          <p:cNvPicPr preferRelativeResize="0"/>
          <p:nvPr/>
        </p:nvPicPr>
        <p:blipFill>
          <a:blip r:embed="rId3">
            <a:alphaModFix/>
          </a:blip>
          <a:stretch>
            <a:fillRect/>
          </a:stretch>
        </p:blipFill>
        <p:spPr>
          <a:xfrm>
            <a:off x="5996625" y="2571752"/>
            <a:ext cx="2193225" cy="21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1000"/>
                                        <p:tgtEl>
                                          <p:spTgt spid="11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81"/>
          <p:cNvSpPr txBox="1"/>
          <p:nvPr>
            <p:ph type="title"/>
          </p:nvPr>
        </p:nvSpPr>
        <p:spPr>
          <a:xfrm>
            <a:off x="2627998" y="604803"/>
            <a:ext cx="4922700" cy="9234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sz="2400"/>
              <a:t>Gestión Sostenible de Cuencas y Pozos Acuíferos en Lambayeque</a:t>
            </a:r>
            <a:endParaRPr sz="2400"/>
          </a:p>
        </p:txBody>
      </p:sp>
      <p:sp>
        <p:nvSpPr>
          <p:cNvPr id="1109" name="Google Shape;1109;p81"/>
          <p:cNvSpPr txBox="1"/>
          <p:nvPr/>
        </p:nvSpPr>
        <p:spPr>
          <a:xfrm>
            <a:off x="1305750" y="1962988"/>
            <a:ext cx="6532500" cy="1600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 u="none" cap="none" strike="noStrike">
                <a:solidFill>
                  <a:schemeClr val="dk2"/>
                </a:solidFill>
                <a:latin typeface="Open Sans"/>
                <a:ea typeface="Open Sans"/>
                <a:cs typeface="Open Sans"/>
                <a:sym typeface="Open Sans"/>
              </a:rPr>
              <a:t>Para el departamento de Lambayeque en gran crecimiento que depende en gran medida de las aguas subterráneas para satisfacer las necesidades de agua potable. Sin embargo, debido al aumento de la población y la expansión urbana, la sobreexplotación de los recursos hídricos subterráneos se ha convertido en un problema crítico. Esto ha llevado a la disminución del nivel freático, la intrusión salina en acuíferos y la degradación de la calidad del agua.</a:t>
            </a:r>
            <a:endParaRPr i="0" u="none" cap="none" strike="noStrike">
              <a:solidFill>
                <a:srgbClr val="000000"/>
              </a:solidFill>
              <a:latin typeface="Open Sans"/>
              <a:ea typeface="Open Sans"/>
              <a:cs typeface="Open Sans"/>
              <a:sym typeface="Open Sans"/>
            </a:endParaRPr>
          </a:p>
        </p:txBody>
      </p:sp>
      <p:pic>
        <p:nvPicPr>
          <p:cNvPr id="1110" name="Google Shape;1110;p81"/>
          <p:cNvPicPr preferRelativeResize="0"/>
          <p:nvPr/>
        </p:nvPicPr>
        <p:blipFill>
          <a:blip r:embed="rId3">
            <a:alphaModFix/>
          </a:blip>
          <a:stretch>
            <a:fillRect/>
          </a:stretch>
        </p:blipFill>
        <p:spPr>
          <a:xfrm>
            <a:off x="6317500" y="3376538"/>
            <a:ext cx="1162150" cy="1162150"/>
          </a:xfrm>
          <a:prstGeom prst="rect">
            <a:avLst/>
          </a:prstGeom>
          <a:noFill/>
          <a:ln>
            <a:noFill/>
          </a:ln>
        </p:spPr>
      </p:pic>
      <p:pic>
        <p:nvPicPr>
          <p:cNvPr id="1111" name="Google Shape;1111;p81"/>
          <p:cNvPicPr preferRelativeResize="0"/>
          <p:nvPr/>
        </p:nvPicPr>
        <p:blipFill>
          <a:blip r:embed="rId4">
            <a:alphaModFix/>
          </a:blip>
          <a:stretch>
            <a:fillRect/>
          </a:stretch>
        </p:blipFill>
        <p:spPr>
          <a:xfrm>
            <a:off x="1593300" y="604812"/>
            <a:ext cx="923400" cy="923400"/>
          </a:xfrm>
          <a:prstGeom prst="rect">
            <a:avLst/>
          </a:prstGeom>
          <a:noFill/>
          <a:ln>
            <a:noFill/>
          </a:ln>
        </p:spPr>
      </p:pic>
      <p:sp>
        <p:nvSpPr>
          <p:cNvPr id="1112" name="Google Shape;1112;p81"/>
          <p:cNvSpPr txBox="1"/>
          <p:nvPr/>
        </p:nvSpPr>
        <p:spPr>
          <a:xfrm>
            <a:off x="1305750" y="3584388"/>
            <a:ext cx="4777500" cy="954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 u="none" cap="none" strike="noStrike">
                <a:solidFill>
                  <a:schemeClr val="dk2"/>
                </a:solidFill>
                <a:latin typeface="Open Sans"/>
                <a:ea typeface="Open Sans"/>
                <a:cs typeface="Open Sans"/>
                <a:sym typeface="Open Sans"/>
              </a:rPr>
              <a:t>El desafío radica en encontrar soluciones para garantizar una gestión sostenible de las aguas subterráneas, equilibrando la demanda creciente con la necesidad de conservar y proteger este recurso vital.</a:t>
            </a:r>
            <a:endParaRPr i="0" u="none" cap="none" strike="noStrike">
              <a:solidFill>
                <a:srgbClr val="0000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82"/>
          <p:cNvSpPr txBox="1"/>
          <p:nvPr>
            <p:ph type="title"/>
          </p:nvPr>
        </p:nvSpPr>
        <p:spPr>
          <a:xfrm>
            <a:off x="1610700" y="409650"/>
            <a:ext cx="1999500" cy="9234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3600"/>
              <a:buNone/>
            </a:pPr>
            <a:r>
              <a:rPr lang="en" sz="4800"/>
              <a:t>Datos</a:t>
            </a:r>
            <a:endParaRPr/>
          </a:p>
        </p:txBody>
      </p:sp>
      <p:sp>
        <p:nvSpPr>
          <p:cNvPr id="1118" name="Google Shape;1118;p82"/>
          <p:cNvSpPr txBox="1"/>
          <p:nvPr/>
        </p:nvSpPr>
        <p:spPr>
          <a:xfrm>
            <a:off x="696300" y="1409250"/>
            <a:ext cx="7751400" cy="332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 sz="1400" u="none" cap="none" strike="noStrike">
                <a:solidFill>
                  <a:srgbClr val="1A4568"/>
                </a:solidFill>
                <a:latin typeface="Open Sans"/>
                <a:ea typeface="Open Sans"/>
                <a:cs typeface="Open Sans"/>
                <a:sym typeface="Open Sans"/>
              </a:rPr>
              <a:t>Los datos están en formato xlsx en donde cada línea representa un atributo:</a:t>
            </a:r>
            <a:endParaRPr i="0" sz="1400" u="none" cap="none" strike="noStrike">
              <a:solidFill>
                <a:srgbClr val="1A4568"/>
              </a:solidFill>
              <a:latin typeface="Open Sans"/>
              <a:ea typeface="Open Sans"/>
              <a:cs typeface="Open Sans"/>
              <a:sym typeface="Open Sans"/>
            </a:endParaRPr>
          </a:p>
          <a:p>
            <a:pPr indent="0" lvl="0" marL="0" marR="0" rtl="0" algn="just">
              <a:lnSpc>
                <a:spcPct val="100000"/>
              </a:lnSpc>
              <a:spcBef>
                <a:spcPts val="0"/>
              </a:spcBef>
              <a:spcAft>
                <a:spcPts val="0"/>
              </a:spcAft>
              <a:buNone/>
            </a:pPr>
            <a:r>
              <a:t/>
            </a:r>
            <a:endParaRPr b="1" i="0" sz="1400" u="none" cap="none" strike="noStrike">
              <a:solidFill>
                <a:srgbClr val="1A4568"/>
              </a:solidFill>
              <a:latin typeface="Open Sans"/>
              <a:ea typeface="Open Sans"/>
              <a:cs typeface="Open Sans"/>
              <a:sym typeface="Open Sans"/>
            </a:endParaRPr>
          </a:p>
          <a:p>
            <a:pPr indent="-285750" lvl="0" marL="7429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CLAVE: </a:t>
            </a:r>
            <a:r>
              <a:rPr i="0" lang="en" sz="1400" u="none" cap="none" strike="noStrike">
                <a:solidFill>
                  <a:srgbClr val="1A4568"/>
                </a:solidFill>
                <a:latin typeface="Open Sans"/>
                <a:ea typeface="Open Sans"/>
                <a:cs typeface="Open Sans"/>
                <a:sym typeface="Open Sans"/>
              </a:rPr>
              <a:t>Identificador único para una ubicación o muestra específica.</a:t>
            </a:r>
            <a:endParaRPr i="0" sz="1400" u="none" cap="none" strike="noStrike">
              <a:solidFill>
                <a:srgbClr val="1A4568"/>
              </a:solidFill>
              <a:latin typeface="Open Sans"/>
              <a:ea typeface="Open Sans"/>
              <a:cs typeface="Open Sans"/>
              <a:sym typeface="Open Sans"/>
            </a:endParaRPr>
          </a:p>
          <a:p>
            <a:pPr indent="-285750" lvl="0" marL="7429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SITIO:</a:t>
            </a:r>
            <a:r>
              <a:rPr i="0" lang="en" sz="1400" u="none" cap="none" strike="noStrike">
                <a:solidFill>
                  <a:srgbClr val="1A4568"/>
                </a:solidFill>
                <a:latin typeface="Open Sans"/>
                <a:ea typeface="Open Sans"/>
                <a:cs typeface="Open Sans"/>
                <a:sym typeface="Open Sans"/>
              </a:rPr>
              <a:t> Indica el lugar donde se recogió la muestra.</a:t>
            </a:r>
            <a:endParaRPr>
              <a:latin typeface="Open Sans"/>
              <a:ea typeface="Open Sans"/>
              <a:cs typeface="Open Sans"/>
              <a:sym typeface="Open Sans"/>
            </a:endParaRPr>
          </a:p>
          <a:p>
            <a:pPr indent="-285750" lvl="0" marL="7429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ESTADO:</a:t>
            </a:r>
            <a:r>
              <a:rPr i="0" lang="en" sz="1400" u="none" cap="none" strike="noStrike">
                <a:solidFill>
                  <a:srgbClr val="1A4568"/>
                </a:solidFill>
                <a:latin typeface="Open Sans"/>
                <a:ea typeface="Open Sans"/>
                <a:cs typeface="Open Sans"/>
                <a:sym typeface="Open Sans"/>
              </a:rPr>
              <a:t> Indica el estado en el que se encuentra el sitio.</a:t>
            </a:r>
            <a:endParaRPr>
              <a:latin typeface="Open Sans"/>
              <a:ea typeface="Open Sans"/>
              <a:cs typeface="Open Sans"/>
              <a:sym typeface="Open Sans"/>
            </a:endParaRPr>
          </a:p>
          <a:p>
            <a:pPr indent="-285750" lvl="0" marL="7429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MUNICIPIO:</a:t>
            </a:r>
            <a:r>
              <a:rPr i="0" lang="en" sz="1400" u="none" cap="none" strike="noStrike">
                <a:solidFill>
                  <a:srgbClr val="1A4568"/>
                </a:solidFill>
                <a:latin typeface="Open Sans"/>
                <a:ea typeface="Open Sans"/>
                <a:cs typeface="Open Sans"/>
                <a:sym typeface="Open Sans"/>
              </a:rPr>
              <a:t> Especifica el municipio de la ubicación del sitio.</a:t>
            </a:r>
            <a:endParaRPr>
              <a:latin typeface="Open Sans"/>
              <a:ea typeface="Open Sans"/>
              <a:cs typeface="Open Sans"/>
              <a:sym typeface="Open Sans"/>
            </a:endParaRPr>
          </a:p>
          <a:p>
            <a:pPr indent="-285750" lvl="0" marL="7429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ACUÍFERO:</a:t>
            </a:r>
            <a:r>
              <a:rPr i="0" lang="en" sz="1400" u="none" cap="none" strike="noStrike">
                <a:solidFill>
                  <a:srgbClr val="1A4568"/>
                </a:solidFill>
                <a:latin typeface="Open Sans"/>
                <a:ea typeface="Open Sans"/>
                <a:cs typeface="Open Sans"/>
                <a:sym typeface="Open Sans"/>
              </a:rPr>
              <a:t> Se refiere al acuífero asociado o cercano al sitio.</a:t>
            </a:r>
            <a:endParaRPr>
              <a:latin typeface="Open Sans"/>
              <a:ea typeface="Open Sans"/>
              <a:cs typeface="Open Sans"/>
              <a:sym typeface="Open Sans"/>
            </a:endParaRPr>
          </a:p>
          <a:p>
            <a:pPr indent="-285750" lvl="0" marL="742950" marR="0" rtl="0" algn="just">
              <a:lnSpc>
                <a:spcPct val="100000"/>
              </a:lnSpc>
              <a:spcBef>
                <a:spcPts val="0"/>
              </a:spcBef>
              <a:spcAft>
                <a:spcPts val="0"/>
              </a:spcAft>
              <a:buClr>
                <a:srgbClr val="000000"/>
              </a:buClr>
              <a:buSzPts val="1400"/>
              <a:buFont typeface="Arial"/>
              <a:buChar char="•"/>
            </a:pPr>
            <a:r>
              <a:rPr b="1" lang="en">
                <a:solidFill>
                  <a:srgbClr val="1A4568"/>
                </a:solidFill>
                <a:latin typeface="Open Sans"/>
                <a:ea typeface="Open Sans"/>
                <a:cs typeface="Open Sans"/>
                <a:sym typeface="Open Sans"/>
              </a:rPr>
              <a:t>ORGANISMO DE CUENCA</a:t>
            </a:r>
            <a:r>
              <a:rPr b="1" i="0" lang="en" sz="1400" u="none" cap="none" strike="noStrike">
                <a:solidFill>
                  <a:srgbClr val="1A4568"/>
                </a:solidFill>
                <a:latin typeface="Open Sans"/>
                <a:ea typeface="Open Sans"/>
                <a:cs typeface="Open Sans"/>
                <a:sym typeface="Open Sans"/>
              </a:rPr>
              <a:t>: </a:t>
            </a:r>
            <a:r>
              <a:rPr i="0" lang="en" sz="1400" u="none" cap="none" strike="noStrike">
                <a:solidFill>
                  <a:srgbClr val="1A4568"/>
                </a:solidFill>
                <a:latin typeface="Open Sans"/>
                <a:ea typeface="Open Sans"/>
                <a:cs typeface="Open Sans"/>
                <a:sym typeface="Open Sans"/>
              </a:rPr>
              <a:t>Se refiere a la organización de la cuenca asociada al sitio.</a:t>
            </a:r>
            <a:endParaRPr>
              <a:latin typeface="Open Sans"/>
              <a:ea typeface="Open Sans"/>
              <a:cs typeface="Open Sans"/>
              <a:sym typeface="Open Sans"/>
            </a:endParaRPr>
          </a:p>
          <a:p>
            <a:pPr indent="-285750" lvl="0" marL="7429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SUBTIPO: </a:t>
            </a:r>
            <a:r>
              <a:rPr i="0" lang="en" sz="1400" u="none" cap="none" strike="noStrike">
                <a:solidFill>
                  <a:srgbClr val="1A4568"/>
                </a:solidFill>
                <a:latin typeface="Open Sans"/>
                <a:ea typeface="Open Sans"/>
                <a:cs typeface="Open Sans"/>
                <a:sym typeface="Open Sans"/>
              </a:rPr>
              <a:t>Proporciona información adicional de clasificación o subtipo sobre el tipo de agua subterránea donde se recogió la muestra.</a:t>
            </a:r>
            <a:endParaRPr>
              <a:latin typeface="Open Sans"/>
              <a:ea typeface="Open Sans"/>
              <a:cs typeface="Open Sans"/>
              <a:sym typeface="Open Sans"/>
            </a:endParaRPr>
          </a:p>
          <a:p>
            <a:pPr indent="-285750" lvl="0" marL="7429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LONGITUD/LATITUD:</a:t>
            </a:r>
            <a:r>
              <a:rPr i="0" lang="en" sz="1400" u="none" cap="none" strike="noStrike">
                <a:solidFill>
                  <a:srgbClr val="1A4568"/>
                </a:solidFill>
                <a:latin typeface="Open Sans"/>
                <a:ea typeface="Open Sans"/>
                <a:cs typeface="Open Sans"/>
                <a:sym typeface="Open Sans"/>
              </a:rPr>
              <a:t> Coordenadas geográficas que especifican la ubicación </a:t>
            </a:r>
            <a:endParaRPr>
              <a:latin typeface="Open Sans"/>
              <a:ea typeface="Open Sans"/>
              <a:cs typeface="Open Sans"/>
              <a:sym typeface="Open Sans"/>
            </a:endParaRPr>
          </a:p>
          <a:p>
            <a:pPr indent="0" lvl="0" marL="457200" marR="0" rtl="0" algn="just">
              <a:lnSpc>
                <a:spcPct val="100000"/>
              </a:lnSpc>
              <a:spcBef>
                <a:spcPts val="0"/>
              </a:spcBef>
              <a:spcAft>
                <a:spcPts val="0"/>
              </a:spcAft>
              <a:buNone/>
            </a:pPr>
            <a:r>
              <a:rPr i="0" lang="en" sz="1400" u="none" cap="none" strike="noStrike">
                <a:solidFill>
                  <a:srgbClr val="1A4568"/>
                </a:solidFill>
                <a:latin typeface="Open Sans"/>
                <a:ea typeface="Open Sans"/>
                <a:cs typeface="Open Sans"/>
                <a:sym typeface="Open Sans"/>
              </a:rPr>
              <a:t>       exacta del sitio/muestra.</a:t>
            </a:r>
            <a:endParaRPr i="0" sz="1400" u="none" cap="none" strike="noStrike">
              <a:solidFill>
                <a:srgbClr val="000000"/>
              </a:solidFill>
              <a:latin typeface="Open Sans"/>
              <a:ea typeface="Open Sans"/>
              <a:cs typeface="Open Sans"/>
              <a:sym typeface="Open Sans"/>
            </a:endParaRPr>
          </a:p>
          <a:p>
            <a:pPr indent="-285750" lvl="0" marL="7429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PH:</a:t>
            </a:r>
            <a:r>
              <a:rPr i="0" lang="en" sz="1400" u="none" cap="none" strike="noStrike">
                <a:solidFill>
                  <a:srgbClr val="1A4568"/>
                </a:solidFill>
                <a:latin typeface="Open Sans"/>
                <a:ea typeface="Open Sans"/>
                <a:cs typeface="Open Sans"/>
                <a:sym typeface="Open Sans"/>
              </a:rPr>
              <a:t> Mide la acidez/alcalinidad del agua en una escala de 0-14, donde </a:t>
            </a:r>
            <a:endParaRPr>
              <a:latin typeface="Open Sans"/>
              <a:ea typeface="Open Sans"/>
              <a:cs typeface="Open Sans"/>
              <a:sym typeface="Open Sans"/>
            </a:endParaRPr>
          </a:p>
          <a:p>
            <a:pPr indent="0" lvl="0" marL="457200" marR="0" rtl="0" algn="just">
              <a:lnSpc>
                <a:spcPct val="100000"/>
              </a:lnSpc>
              <a:spcBef>
                <a:spcPts val="0"/>
              </a:spcBef>
              <a:spcAft>
                <a:spcPts val="0"/>
              </a:spcAft>
              <a:buNone/>
            </a:pPr>
            <a:r>
              <a:rPr i="0" lang="en" sz="1400" u="none" cap="none" strike="noStrike">
                <a:solidFill>
                  <a:srgbClr val="1A4568"/>
                </a:solidFill>
                <a:latin typeface="Open Sans"/>
                <a:ea typeface="Open Sans"/>
                <a:cs typeface="Open Sans"/>
                <a:sym typeface="Open Sans"/>
              </a:rPr>
              <a:t>       7 es neutro, &lt;7 ácido, &gt;7 alcalino.</a:t>
            </a:r>
            <a:endParaRPr i="0" sz="1400" u="none" cap="none" strike="noStrike">
              <a:solidFill>
                <a:srgbClr val="1A4568"/>
              </a:solidFill>
              <a:latin typeface="Open Sans"/>
              <a:ea typeface="Open Sans"/>
              <a:cs typeface="Open Sans"/>
              <a:sym typeface="Open Sans"/>
            </a:endParaRPr>
          </a:p>
        </p:txBody>
      </p:sp>
      <p:pic>
        <p:nvPicPr>
          <p:cNvPr id="1119" name="Google Shape;1119;p82"/>
          <p:cNvPicPr preferRelativeResize="0"/>
          <p:nvPr/>
        </p:nvPicPr>
        <p:blipFill>
          <a:blip r:embed="rId3">
            <a:alphaModFix/>
          </a:blip>
          <a:stretch>
            <a:fillRect/>
          </a:stretch>
        </p:blipFill>
        <p:spPr>
          <a:xfrm>
            <a:off x="766650" y="475000"/>
            <a:ext cx="792700" cy="792700"/>
          </a:xfrm>
          <a:prstGeom prst="rect">
            <a:avLst/>
          </a:prstGeom>
          <a:noFill/>
          <a:ln>
            <a:noFill/>
          </a:ln>
        </p:spPr>
      </p:pic>
      <p:pic>
        <p:nvPicPr>
          <p:cNvPr id="1120" name="Google Shape;1120;p82"/>
          <p:cNvPicPr preferRelativeResize="0"/>
          <p:nvPr/>
        </p:nvPicPr>
        <p:blipFill>
          <a:blip r:embed="rId4">
            <a:alphaModFix/>
          </a:blip>
          <a:stretch>
            <a:fillRect/>
          </a:stretch>
        </p:blipFill>
        <p:spPr>
          <a:xfrm>
            <a:off x="7512038" y="1697925"/>
            <a:ext cx="873825" cy="87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83"/>
          <p:cNvSpPr txBox="1"/>
          <p:nvPr>
            <p:ph type="title"/>
          </p:nvPr>
        </p:nvSpPr>
        <p:spPr>
          <a:xfrm>
            <a:off x="1471950" y="308175"/>
            <a:ext cx="1999500" cy="9234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3600"/>
              <a:buNone/>
            </a:pPr>
            <a:r>
              <a:rPr lang="en" sz="4800"/>
              <a:t>Datos</a:t>
            </a:r>
            <a:endParaRPr/>
          </a:p>
        </p:txBody>
      </p:sp>
      <p:pic>
        <p:nvPicPr>
          <p:cNvPr id="1126" name="Google Shape;1126;p83"/>
          <p:cNvPicPr preferRelativeResize="0"/>
          <p:nvPr/>
        </p:nvPicPr>
        <p:blipFill>
          <a:blip r:embed="rId3">
            <a:alphaModFix/>
          </a:blip>
          <a:stretch>
            <a:fillRect/>
          </a:stretch>
        </p:blipFill>
        <p:spPr>
          <a:xfrm>
            <a:off x="627900" y="373525"/>
            <a:ext cx="792700" cy="792700"/>
          </a:xfrm>
          <a:prstGeom prst="rect">
            <a:avLst/>
          </a:prstGeom>
          <a:noFill/>
          <a:ln>
            <a:noFill/>
          </a:ln>
        </p:spPr>
      </p:pic>
      <p:sp>
        <p:nvSpPr>
          <p:cNvPr id="1127" name="Google Shape;1127;p83"/>
          <p:cNvSpPr txBox="1"/>
          <p:nvPr/>
        </p:nvSpPr>
        <p:spPr>
          <a:xfrm>
            <a:off x="627900" y="1295025"/>
            <a:ext cx="7888200" cy="35403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Arial"/>
              <a:buChar char="•"/>
            </a:pPr>
            <a:r>
              <a:rPr b="1" lang="en">
                <a:solidFill>
                  <a:srgbClr val="1A4568"/>
                </a:solidFill>
                <a:latin typeface="Open Sans"/>
                <a:ea typeface="Open Sans"/>
                <a:cs typeface="Open Sans"/>
                <a:sym typeface="Open Sans"/>
              </a:rPr>
              <a:t>HARDNESS</a:t>
            </a:r>
            <a:r>
              <a:rPr b="1" i="0" lang="en" sz="1400" u="none" cap="none" strike="noStrike">
                <a:solidFill>
                  <a:srgbClr val="1A4568"/>
                </a:solidFill>
                <a:latin typeface="Open Sans"/>
                <a:ea typeface="Open Sans"/>
                <a:cs typeface="Open Sans"/>
                <a:sym typeface="Open Sans"/>
              </a:rPr>
              <a:t>:</a:t>
            </a:r>
            <a:r>
              <a:rPr i="0" lang="en" sz="1400" u="none" cap="none" strike="noStrike">
                <a:solidFill>
                  <a:srgbClr val="1A4568"/>
                </a:solidFill>
                <a:latin typeface="Open Sans"/>
                <a:ea typeface="Open Sans"/>
                <a:cs typeface="Open Sans"/>
                <a:sym typeface="Open Sans"/>
              </a:rPr>
              <a:t> Se mide en miligramos por litro (mg/L), que indica la concentración de iones de calcio y magnesio en el agua.​</a:t>
            </a:r>
            <a:endParaRPr>
              <a:latin typeface="Open Sans"/>
              <a:ea typeface="Open Sans"/>
              <a:cs typeface="Open Sans"/>
              <a:sym typeface="Open Sans"/>
            </a:endParaRPr>
          </a:p>
          <a:p>
            <a:pPr indent="-285750" lvl="0" marL="285750" marR="0" rtl="0" algn="just">
              <a:lnSpc>
                <a:spcPct val="100000"/>
              </a:lnSpc>
              <a:spcBef>
                <a:spcPts val="0"/>
              </a:spcBef>
              <a:spcAft>
                <a:spcPts val="0"/>
              </a:spcAft>
              <a:buClr>
                <a:srgbClr val="000000"/>
              </a:buClr>
              <a:buSzPts val="1400"/>
              <a:buFont typeface="Arial"/>
              <a:buChar char="•"/>
            </a:pPr>
            <a:r>
              <a:rPr b="1" lang="en">
                <a:solidFill>
                  <a:srgbClr val="1A4568"/>
                </a:solidFill>
                <a:latin typeface="Open Sans"/>
                <a:ea typeface="Open Sans"/>
                <a:cs typeface="Open Sans"/>
                <a:sym typeface="Open Sans"/>
              </a:rPr>
              <a:t>SOLIDS</a:t>
            </a:r>
            <a:r>
              <a:rPr b="1" i="0" lang="en" sz="1400" u="none" cap="none" strike="noStrike">
                <a:solidFill>
                  <a:srgbClr val="1A4568"/>
                </a:solidFill>
                <a:latin typeface="Open Sans"/>
                <a:ea typeface="Open Sans"/>
                <a:cs typeface="Open Sans"/>
                <a:sym typeface="Open Sans"/>
              </a:rPr>
              <a:t>:</a:t>
            </a:r>
            <a:r>
              <a:rPr i="0" lang="en" sz="1400" u="none" cap="none" strike="noStrike">
                <a:solidFill>
                  <a:srgbClr val="1A4568"/>
                </a:solidFill>
                <a:latin typeface="Open Sans"/>
                <a:ea typeface="Open Sans"/>
                <a:cs typeface="Open Sans"/>
                <a:sym typeface="Open Sans"/>
              </a:rPr>
              <a:t> Se mide en miligramos por litro (mg/L) y representa la cantidad total de partículas disueltas en el agua, incluyendo minerales, sales, metales, etc.​</a:t>
            </a:r>
            <a:endParaRPr>
              <a:latin typeface="Open Sans"/>
              <a:ea typeface="Open Sans"/>
              <a:cs typeface="Open Sans"/>
              <a:sym typeface="Open Sans"/>
            </a:endParaRPr>
          </a:p>
          <a:p>
            <a:pPr indent="-285750" lvl="0" marL="285750" marR="0" rtl="0" algn="just">
              <a:lnSpc>
                <a:spcPct val="100000"/>
              </a:lnSpc>
              <a:spcBef>
                <a:spcPts val="0"/>
              </a:spcBef>
              <a:spcAft>
                <a:spcPts val="0"/>
              </a:spcAft>
              <a:buClr>
                <a:srgbClr val="000000"/>
              </a:buClr>
              <a:buSzPts val="1400"/>
              <a:buFont typeface="Arial"/>
              <a:buChar char="•"/>
            </a:pPr>
            <a:r>
              <a:rPr b="1" lang="en">
                <a:solidFill>
                  <a:srgbClr val="1A4568"/>
                </a:solidFill>
                <a:latin typeface="Open Sans"/>
                <a:ea typeface="Open Sans"/>
                <a:cs typeface="Open Sans"/>
                <a:sym typeface="Open Sans"/>
              </a:rPr>
              <a:t>SULFATE:</a:t>
            </a:r>
            <a:r>
              <a:rPr i="0" lang="en" sz="1400" u="none" cap="none" strike="noStrike">
                <a:solidFill>
                  <a:srgbClr val="1A4568"/>
                </a:solidFill>
                <a:latin typeface="Open Sans"/>
                <a:ea typeface="Open Sans"/>
                <a:cs typeface="Open Sans"/>
                <a:sym typeface="Open Sans"/>
              </a:rPr>
              <a:t> Se mide en miligramos por litro (mg/L) es un anión común en el agua que puede influir en su sabor y puede tener efectos adversos en la salud humana en concentraciones elevadas.​</a:t>
            </a:r>
            <a:endParaRPr>
              <a:latin typeface="Open Sans"/>
              <a:ea typeface="Open Sans"/>
              <a:cs typeface="Open Sans"/>
              <a:sym typeface="Open Sans"/>
            </a:endParaRPr>
          </a:p>
          <a:p>
            <a:pPr indent="-285750" lvl="0" marL="285750" marR="0" rtl="0" algn="just">
              <a:lnSpc>
                <a:spcPct val="100000"/>
              </a:lnSpc>
              <a:spcBef>
                <a:spcPts val="0"/>
              </a:spcBef>
              <a:spcAft>
                <a:spcPts val="0"/>
              </a:spcAft>
              <a:buClr>
                <a:srgbClr val="000000"/>
              </a:buClr>
              <a:buSzPts val="1400"/>
              <a:buFont typeface="Arial"/>
              <a:buChar char="•"/>
            </a:pPr>
            <a:r>
              <a:rPr b="1" lang="en">
                <a:solidFill>
                  <a:srgbClr val="1A4568"/>
                </a:solidFill>
                <a:latin typeface="Open Sans"/>
                <a:ea typeface="Open Sans"/>
                <a:cs typeface="Open Sans"/>
                <a:sym typeface="Open Sans"/>
              </a:rPr>
              <a:t>CONDUCTIVITY:</a:t>
            </a:r>
            <a:r>
              <a:rPr lang="en">
                <a:solidFill>
                  <a:srgbClr val="1A4568"/>
                </a:solidFill>
                <a:latin typeface="Open Sans"/>
                <a:ea typeface="Open Sans"/>
                <a:cs typeface="Open Sans"/>
                <a:sym typeface="Open Sans"/>
              </a:rPr>
              <a:t> </a:t>
            </a:r>
            <a:r>
              <a:rPr i="0" lang="en" sz="1400" u="none" cap="none" strike="noStrike">
                <a:solidFill>
                  <a:srgbClr val="1A4568"/>
                </a:solidFill>
                <a:latin typeface="Open Sans"/>
                <a:ea typeface="Open Sans"/>
                <a:cs typeface="Open Sans"/>
                <a:sym typeface="Open Sans"/>
              </a:rPr>
              <a:t>Se mide en microsiemens por centímetro (µS/cm) y representa la capacidad del agua para conducir la corriente eléctrica.​</a:t>
            </a:r>
            <a:endParaRPr>
              <a:latin typeface="Open Sans"/>
              <a:ea typeface="Open Sans"/>
              <a:cs typeface="Open Sans"/>
              <a:sym typeface="Open Sans"/>
            </a:endParaRPr>
          </a:p>
          <a:p>
            <a:pPr indent="-285750" lvl="0" marL="285750" marR="0" rtl="0" algn="just">
              <a:lnSpc>
                <a:spcPct val="100000"/>
              </a:lnSpc>
              <a:spcBef>
                <a:spcPts val="0"/>
              </a:spcBef>
              <a:spcAft>
                <a:spcPts val="0"/>
              </a:spcAft>
              <a:buClr>
                <a:srgbClr val="000000"/>
              </a:buClr>
              <a:buSzPts val="1400"/>
              <a:buFont typeface="Arial"/>
              <a:buChar char="•"/>
            </a:pPr>
            <a:r>
              <a:rPr b="1" lang="en">
                <a:solidFill>
                  <a:srgbClr val="1A4568"/>
                </a:solidFill>
                <a:latin typeface="Open Sans"/>
                <a:ea typeface="Open Sans"/>
                <a:cs typeface="Open Sans"/>
                <a:sym typeface="Open Sans"/>
              </a:rPr>
              <a:t>ORGANIC_CARBON:</a:t>
            </a:r>
            <a:r>
              <a:rPr i="0" lang="en" sz="1400" u="none" cap="none" strike="noStrike">
                <a:solidFill>
                  <a:srgbClr val="1A4568"/>
                </a:solidFill>
                <a:latin typeface="Open Sans"/>
                <a:ea typeface="Open Sans"/>
                <a:cs typeface="Open Sans"/>
                <a:sym typeface="Open Sans"/>
              </a:rPr>
              <a:t> Se mide en miligramos por litro (mg/L) y refleja la cantidad de carbono orgánico presente en el agua.​</a:t>
            </a:r>
            <a:endParaRPr>
              <a:latin typeface="Open Sans"/>
              <a:ea typeface="Open Sans"/>
              <a:cs typeface="Open Sans"/>
              <a:sym typeface="Open Sans"/>
            </a:endParaRPr>
          </a:p>
          <a:p>
            <a:pPr indent="-285750" lvl="0" marL="2857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Trihalomethanes:</a:t>
            </a:r>
            <a:r>
              <a:rPr i="0" lang="en" sz="1400" u="none" cap="none" strike="noStrike">
                <a:solidFill>
                  <a:srgbClr val="1A4568"/>
                </a:solidFill>
                <a:latin typeface="Open Sans"/>
                <a:ea typeface="Open Sans"/>
                <a:cs typeface="Open Sans"/>
                <a:sym typeface="Open Sans"/>
              </a:rPr>
              <a:t> Se mide en microgramos por litro (µg/L) y representa la concentración de trihalometanos en el agua.​</a:t>
            </a:r>
            <a:endParaRPr>
              <a:latin typeface="Open Sans"/>
              <a:ea typeface="Open Sans"/>
              <a:cs typeface="Open Sans"/>
              <a:sym typeface="Open Sans"/>
            </a:endParaRPr>
          </a:p>
          <a:p>
            <a:pPr indent="-285750" lvl="0" marL="2857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Turbidity:</a:t>
            </a:r>
            <a:r>
              <a:rPr i="0" lang="en" sz="1400" u="none" cap="none" strike="noStrike">
                <a:solidFill>
                  <a:srgbClr val="1A4568"/>
                </a:solidFill>
                <a:latin typeface="Open Sans"/>
                <a:ea typeface="Open Sans"/>
                <a:cs typeface="Open Sans"/>
                <a:sym typeface="Open Sans"/>
              </a:rPr>
              <a:t> Mide la turbidez o claridad del agua en unidades de nefelometría turbia (NTU).​</a:t>
            </a:r>
            <a:endParaRPr>
              <a:latin typeface="Open Sans"/>
              <a:ea typeface="Open Sans"/>
              <a:cs typeface="Open Sans"/>
              <a:sym typeface="Open Sans"/>
            </a:endParaRPr>
          </a:p>
          <a:p>
            <a:pPr indent="-285750" lvl="0" marL="285750" marR="0" rtl="0" algn="just">
              <a:lnSpc>
                <a:spcPct val="100000"/>
              </a:lnSpc>
              <a:spcBef>
                <a:spcPts val="0"/>
              </a:spcBef>
              <a:spcAft>
                <a:spcPts val="0"/>
              </a:spcAft>
              <a:buClr>
                <a:srgbClr val="000000"/>
              </a:buClr>
              <a:buSzPts val="1400"/>
              <a:buFont typeface="Arial"/>
              <a:buChar char="•"/>
            </a:pPr>
            <a:r>
              <a:rPr b="1" i="0" lang="en" sz="1400" u="none" cap="none" strike="noStrike">
                <a:solidFill>
                  <a:srgbClr val="1A4568"/>
                </a:solidFill>
                <a:latin typeface="Open Sans"/>
                <a:ea typeface="Open Sans"/>
                <a:cs typeface="Open Sans"/>
                <a:sym typeface="Open Sans"/>
              </a:rPr>
              <a:t>Potability: </a:t>
            </a:r>
            <a:r>
              <a:rPr i="0" lang="en" sz="1400" u="none" cap="none" strike="noStrike">
                <a:solidFill>
                  <a:srgbClr val="1A4568"/>
                </a:solidFill>
                <a:latin typeface="Open Sans"/>
                <a:ea typeface="Open Sans"/>
                <a:cs typeface="Open Sans"/>
                <a:sym typeface="Open Sans"/>
              </a:rPr>
              <a:t>Indica si el agua es potable o no (1: potable, 0: no potable).​</a:t>
            </a:r>
            <a:endParaRPr>
              <a:latin typeface="Open Sans"/>
              <a:ea typeface="Open Sans"/>
              <a:cs typeface="Open Sans"/>
              <a:sym typeface="Open Sans"/>
            </a:endParaRPr>
          </a:p>
          <a:p>
            <a:pPr indent="-285750" lvl="0" marL="285750" marR="0" rtl="0" algn="just">
              <a:lnSpc>
                <a:spcPct val="100000"/>
              </a:lnSpc>
              <a:spcBef>
                <a:spcPts val="0"/>
              </a:spcBef>
              <a:spcAft>
                <a:spcPts val="0"/>
              </a:spcAft>
              <a:buClr>
                <a:srgbClr val="000000"/>
              </a:buClr>
              <a:buSzPts val="1400"/>
              <a:buFont typeface="Open Sans"/>
              <a:buChar char="•"/>
            </a:pPr>
            <a:r>
              <a:rPr i="0" lang="en" sz="1400" u="none" cap="none" strike="noStrike">
                <a:solidFill>
                  <a:srgbClr val="1A4568"/>
                </a:solidFill>
                <a:latin typeface="Open Sans"/>
                <a:ea typeface="Open Sans"/>
                <a:cs typeface="Open Sans"/>
                <a:sym typeface="Open Sans"/>
              </a:rPr>
              <a:t>Los datos que te ha enviado la compañía están en el archivo </a:t>
            </a:r>
            <a:r>
              <a:rPr i="0" lang="en" sz="1400" u="none" cap="none" strike="noStrike">
                <a:solidFill>
                  <a:srgbClr val="0000FF"/>
                </a:solidFill>
                <a:latin typeface="Open Sans"/>
                <a:ea typeface="Open Sans"/>
                <a:cs typeface="Open Sans"/>
                <a:sym typeface="Open Sans"/>
              </a:rPr>
              <a:t>Aguas-Subterraneas.xlsx.</a:t>
            </a:r>
            <a:r>
              <a:rPr i="0" lang="en" sz="1400" u="none" cap="none" strike="noStrike">
                <a:solidFill>
                  <a:srgbClr val="1A4568"/>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84"/>
          <p:cNvSpPr txBox="1"/>
          <p:nvPr>
            <p:ph type="title"/>
          </p:nvPr>
        </p:nvSpPr>
        <p:spPr>
          <a:xfrm>
            <a:off x="835438" y="1745575"/>
            <a:ext cx="6129600" cy="20319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sz="4000"/>
              <a:t>Obtención, Tratamiento y Análisis Exploratorio (EDA)</a:t>
            </a:r>
            <a:endParaRPr sz="4000"/>
          </a:p>
        </p:txBody>
      </p:sp>
      <p:sp>
        <p:nvSpPr>
          <p:cNvPr id="1133" name="Google Shape;1133;p84"/>
          <p:cNvSpPr txBox="1"/>
          <p:nvPr>
            <p:ph idx="2" type="title"/>
          </p:nvPr>
        </p:nvSpPr>
        <p:spPr>
          <a:xfrm>
            <a:off x="3014038" y="614250"/>
            <a:ext cx="1772400" cy="1416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6000"/>
              <a:buNone/>
            </a:pPr>
            <a:r>
              <a:rPr lang="en"/>
              <a:t>04</a:t>
            </a:r>
            <a:endParaRPr/>
          </a:p>
        </p:txBody>
      </p:sp>
      <p:pic>
        <p:nvPicPr>
          <p:cNvPr id="1134" name="Google Shape;1134;p84"/>
          <p:cNvPicPr preferRelativeResize="0"/>
          <p:nvPr/>
        </p:nvPicPr>
        <p:blipFill>
          <a:blip r:embed="rId3">
            <a:alphaModFix/>
          </a:blip>
          <a:stretch>
            <a:fillRect/>
          </a:stretch>
        </p:blipFill>
        <p:spPr>
          <a:xfrm>
            <a:off x="6371512" y="2977849"/>
            <a:ext cx="1937050" cy="1937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132"/>
                                        </p:tgtEl>
                                        <p:attrNameLst>
                                          <p:attrName>style.visibility</p:attrName>
                                        </p:attrNameLst>
                                      </p:cBhvr>
                                      <p:to>
                                        <p:strVal val="visible"/>
                                      </p:to>
                                    </p:set>
                                    <p:anim calcmode="lin" valueType="num">
                                      <p:cBhvr additive="base">
                                        <p:cTn dur="1000"/>
                                        <p:tgtEl>
                                          <p:spTgt spid="113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85"/>
          <p:cNvSpPr txBox="1"/>
          <p:nvPr>
            <p:ph type="title"/>
          </p:nvPr>
        </p:nvSpPr>
        <p:spPr>
          <a:xfrm>
            <a:off x="654448" y="300377"/>
            <a:ext cx="4922700" cy="8223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3600"/>
              <a:buNone/>
            </a:pPr>
            <a:r>
              <a:rPr lang="en" sz="2400"/>
              <a:t>4.1. Cargando Base de Datos</a:t>
            </a:r>
            <a:endParaRPr/>
          </a:p>
        </p:txBody>
      </p:sp>
      <p:pic>
        <p:nvPicPr>
          <p:cNvPr id="1140" name="Google Shape;1140;p85"/>
          <p:cNvPicPr preferRelativeResize="0"/>
          <p:nvPr/>
        </p:nvPicPr>
        <p:blipFill rotWithShape="1">
          <a:blip r:embed="rId3">
            <a:alphaModFix/>
          </a:blip>
          <a:srcRect b="0" l="0" r="0" t="0"/>
          <a:stretch/>
        </p:blipFill>
        <p:spPr>
          <a:xfrm>
            <a:off x="654440" y="1262099"/>
            <a:ext cx="6804845" cy="3617964"/>
          </a:xfrm>
          <a:prstGeom prst="rect">
            <a:avLst/>
          </a:prstGeom>
          <a:noFill/>
          <a:ln>
            <a:noFill/>
          </a:ln>
        </p:spPr>
      </p:pic>
      <p:pic>
        <p:nvPicPr>
          <p:cNvPr id="1141" name="Google Shape;1141;p85"/>
          <p:cNvPicPr preferRelativeResize="0"/>
          <p:nvPr/>
        </p:nvPicPr>
        <p:blipFill>
          <a:blip r:embed="rId4">
            <a:alphaModFix/>
          </a:blip>
          <a:stretch>
            <a:fillRect/>
          </a:stretch>
        </p:blipFill>
        <p:spPr>
          <a:xfrm>
            <a:off x="5193875" y="263437"/>
            <a:ext cx="896200" cy="89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descr="Texto&#10;&#10;Descripción generada automáticamente" id="1146" name="Google Shape;1146;p86"/>
          <p:cNvPicPr preferRelativeResize="0"/>
          <p:nvPr/>
        </p:nvPicPr>
        <p:blipFill rotWithShape="1">
          <a:blip r:embed="rId3">
            <a:alphaModFix/>
          </a:blip>
          <a:srcRect b="0" l="0" r="0" t="0"/>
          <a:stretch/>
        </p:blipFill>
        <p:spPr>
          <a:xfrm>
            <a:off x="4719800" y="1014975"/>
            <a:ext cx="4235401" cy="3113525"/>
          </a:xfrm>
          <a:prstGeom prst="rect">
            <a:avLst/>
          </a:prstGeom>
          <a:noFill/>
          <a:ln cap="flat" cmpd="sng" w="9525">
            <a:solidFill>
              <a:srgbClr val="000000"/>
            </a:solidFill>
            <a:prstDash val="solid"/>
            <a:round/>
            <a:headEnd len="sm" w="sm" type="none"/>
            <a:tailEnd len="sm" w="sm" type="none"/>
          </a:ln>
        </p:spPr>
      </p:pic>
      <p:sp>
        <p:nvSpPr>
          <p:cNvPr id="1147" name="Google Shape;1147;p86"/>
          <p:cNvSpPr txBox="1"/>
          <p:nvPr/>
        </p:nvSpPr>
        <p:spPr>
          <a:xfrm>
            <a:off x="447025" y="224400"/>
            <a:ext cx="3970800" cy="469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300">
                <a:solidFill>
                  <a:schemeClr val="dk1"/>
                </a:solidFill>
                <a:latin typeface="Open Sans"/>
                <a:ea typeface="Open Sans"/>
                <a:cs typeface="Open Sans"/>
                <a:sym typeface="Open Sans"/>
              </a:rPr>
              <a:t>Dimensiones:</a:t>
            </a:r>
            <a:r>
              <a:rPr lang="en" sz="1300">
                <a:solidFill>
                  <a:schemeClr val="dk2"/>
                </a:solidFill>
                <a:latin typeface="Open Sans"/>
                <a:ea typeface="Open Sans"/>
                <a:cs typeface="Open Sans"/>
                <a:sym typeface="Open Sans"/>
              </a:rPr>
              <a:t> El Data Frame tiene 2368 filas y 18 columnas</a:t>
            </a:r>
            <a:r>
              <a:rPr i="0" lang="en" sz="1300" u="none" cap="none" strike="noStrike">
                <a:solidFill>
                  <a:schemeClr val="dk2"/>
                </a:solidFill>
                <a:latin typeface="Open Sans"/>
                <a:ea typeface="Open Sans"/>
                <a:cs typeface="Open Sans"/>
                <a:sym typeface="Open Sans"/>
              </a:rPr>
              <a:t>.</a:t>
            </a:r>
            <a:endParaRPr i="0" sz="13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None/>
            </a:pPr>
            <a:br>
              <a:rPr i="0" lang="en" sz="1300" u="none" cap="none" strike="noStrike">
                <a:solidFill>
                  <a:srgbClr val="171717"/>
                </a:solidFill>
                <a:latin typeface="Open Sans"/>
                <a:ea typeface="Open Sans"/>
                <a:cs typeface="Open Sans"/>
                <a:sym typeface="Open Sans"/>
              </a:rPr>
            </a:br>
            <a:r>
              <a:rPr b="1" lang="en" sz="1300">
                <a:solidFill>
                  <a:schemeClr val="dk1"/>
                </a:solidFill>
                <a:latin typeface="Open Sans"/>
                <a:ea typeface="Open Sans"/>
                <a:cs typeface="Open Sans"/>
                <a:sym typeface="Open Sans"/>
              </a:rPr>
              <a:t>Valores faltantes:</a:t>
            </a:r>
            <a:endParaRPr i="0" sz="1300" u="none" cap="none" strike="noStrike">
              <a:solidFill>
                <a:srgbClr val="171717"/>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La columna ph tiene 66 valores faltantes.</a:t>
            </a:r>
            <a:endParaRPr sz="1300">
              <a:solidFill>
                <a:schemeClr val="dk2"/>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La columna Sulfate tiene 86 valores faltantes.</a:t>
            </a:r>
            <a:endParaRPr sz="1300">
              <a:solidFill>
                <a:schemeClr val="dk2"/>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La columna Trihalomethanes tiene 19 valores faltantes.</a:t>
            </a:r>
            <a:endParaRPr sz="1300">
              <a:solidFill>
                <a:schemeClr val="dk2"/>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Las columnas SITIO y ACUÍFERO tienen 1 valor faltante cada una.</a:t>
            </a:r>
            <a:endParaRPr sz="1300">
              <a:latin typeface="Open Sans"/>
              <a:ea typeface="Open Sans"/>
              <a:cs typeface="Open Sans"/>
              <a:sym typeface="Open Sans"/>
            </a:endParaRPr>
          </a:p>
          <a:p>
            <a:pPr indent="0" lvl="0" marL="0" marR="0" rtl="0" algn="l">
              <a:lnSpc>
                <a:spcPct val="100000"/>
              </a:lnSpc>
              <a:spcBef>
                <a:spcPts val="0"/>
              </a:spcBef>
              <a:spcAft>
                <a:spcPts val="0"/>
              </a:spcAft>
              <a:buNone/>
            </a:pPr>
            <a:br>
              <a:rPr i="0" lang="en" sz="1300" u="none" cap="none" strike="noStrike">
                <a:solidFill>
                  <a:srgbClr val="171717"/>
                </a:solidFill>
                <a:latin typeface="Open Sans"/>
                <a:ea typeface="Open Sans"/>
                <a:cs typeface="Open Sans"/>
                <a:sym typeface="Open Sans"/>
              </a:rPr>
            </a:br>
            <a:r>
              <a:rPr b="1" lang="en" sz="1300">
                <a:solidFill>
                  <a:schemeClr val="dk1"/>
                </a:solidFill>
                <a:latin typeface="Open Sans"/>
                <a:ea typeface="Open Sans"/>
                <a:cs typeface="Open Sans"/>
                <a:sym typeface="Open Sans"/>
              </a:rPr>
              <a:t>Tipos de datos:</a:t>
            </a:r>
            <a:endParaRPr i="0" sz="1300" u="none" cap="none" strike="noStrike">
              <a:solidFill>
                <a:srgbClr val="171717"/>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i="0" lang="en" sz="1300" u="none" cap="none" strike="noStrike">
                <a:solidFill>
                  <a:schemeClr val="dk2"/>
                </a:solidFill>
                <a:latin typeface="Open Sans"/>
                <a:ea typeface="Open Sans"/>
                <a:cs typeface="Open Sans"/>
                <a:sym typeface="Open Sans"/>
              </a:rPr>
              <a:t>Hay 10 columnas de tipo float64, que probablemente representan medidas físicas </a:t>
            </a:r>
            <a:r>
              <a:rPr lang="en" sz="1300">
                <a:solidFill>
                  <a:schemeClr val="dk2"/>
                </a:solidFill>
                <a:latin typeface="Open Sans"/>
                <a:ea typeface="Open Sans"/>
                <a:cs typeface="Open Sans"/>
                <a:sym typeface="Open Sans"/>
              </a:rPr>
              <a:t>o químicas del agua.</a:t>
            </a:r>
            <a:endParaRPr sz="1300">
              <a:solidFill>
                <a:schemeClr val="dk2"/>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Hay 7 columnas de tipo object, que podrían ser variables categóricas como nombres de lugares o identificadores.</a:t>
            </a:r>
            <a:endParaRPr sz="1300">
              <a:latin typeface="Open Sans"/>
              <a:ea typeface="Open Sans"/>
              <a:cs typeface="Open Sans"/>
              <a:sym typeface="Open Sans"/>
            </a:endParaRPr>
          </a:p>
          <a:p>
            <a:pPr indent="0" lvl="0" marL="0" marR="0" rtl="0" algn="l">
              <a:lnSpc>
                <a:spcPct val="100000"/>
              </a:lnSpc>
              <a:spcBef>
                <a:spcPts val="0"/>
              </a:spcBef>
              <a:spcAft>
                <a:spcPts val="0"/>
              </a:spcAft>
              <a:buNone/>
            </a:pPr>
            <a:r>
              <a:rPr b="1" lang="en" sz="1300">
                <a:solidFill>
                  <a:schemeClr val="dk1"/>
                </a:solidFill>
                <a:latin typeface="Open Sans"/>
                <a:ea typeface="Open Sans"/>
                <a:cs typeface="Open Sans"/>
                <a:sym typeface="Open Sans"/>
              </a:rPr>
              <a:t>Potabilidad del agua:</a:t>
            </a:r>
            <a:endParaRPr i="0" sz="1300" u="none" cap="none" strike="noStrike">
              <a:solidFill>
                <a:srgbClr val="171717"/>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La columna Potability es de tipo int64 y parece ser una variable binaria que indica si el agua es potable (1) o no potable (0).</a:t>
            </a:r>
            <a:endParaRPr sz="13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87"/>
          <p:cNvSpPr txBox="1"/>
          <p:nvPr/>
        </p:nvSpPr>
        <p:spPr>
          <a:xfrm>
            <a:off x="387625" y="366800"/>
            <a:ext cx="7401900" cy="2493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 sz="1300">
                <a:solidFill>
                  <a:schemeClr val="dk1"/>
                </a:solidFill>
                <a:latin typeface="Open Sans"/>
                <a:ea typeface="Open Sans"/>
                <a:cs typeface="Open Sans"/>
                <a:sym typeface="Open Sans"/>
              </a:rPr>
              <a:t>Estadísticas básicas:</a:t>
            </a:r>
            <a:endParaRPr b="1" i="0" sz="1300" u="none" cap="none" strike="noStrike">
              <a:solidFill>
                <a:srgbClr val="000000"/>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Las columnas LONGITUD y LATITUD representan las coordenadas geográficas y tienen valores dentro de rangos razonables.</a:t>
            </a:r>
            <a:endParaRPr sz="1300">
              <a:solidFill>
                <a:schemeClr val="dk2"/>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Las columnas que representan medidas físicas o químicas del agua, como ph, Hardness, Solids, Sulfate, Conductivity, Organic_carbon, Trihalomethanes, y Turbidity, tienen diferentes rangos y distribuciones que podrían necesitar análisis más detallado dependiendo del objetivo del estudio.</a:t>
            </a:r>
            <a:endParaRPr sz="1300">
              <a:solidFill>
                <a:schemeClr val="dk2"/>
              </a:solidFill>
              <a:latin typeface="Open Sans"/>
              <a:ea typeface="Open Sans"/>
              <a:cs typeface="Open Sans"/>
              <a:sym typeface="Open Sans"/>
            </a:endParaRPr>
          </a:p>
          <a:p>
            <a:pPr indent="0" lvl="0" marL="0" marR="0" rtl="0" algn="just">
              <a:lnSpc>
                <a:spcPct val="100000"/>
              </a:lnSpc>
              <a:spcBef>
                <a:spcPts val="0"/>
              </a:spcBef>
              <a:spcAft>
                <a:spcPts val="0"/>
              </a:spcAft>
              <a:buNone/>
            </a:pPr>
            <a:r>
              <a:t/>
            </a:r>
            <a:endParaRPr i="0" sz="13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None/>
            </a:pPr>
            <a:r>
              <a:rPr b="1" lang="en" sz="1300">
                <a:solidFill>
                  <a:schemeClr val="dk1"/>
                </a:solidFill>
                <a:latin typeface="Open Sans"/>
                <a:ea typeface="Open Sans"/>
                <a:cs typeface="Open Sans"/>
                <a:sym typeface="Open Sans"/>
              </a:rPr>
              <a:t>Posible preprocesamiento:</a:t>
            </a:r>
            <a:endParaRPr b="1" sz="1300" u="none" cap="none" strike="noStrike">
              <a:solidFill>
                <a:srgbClr val="000000"/>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lang="en" sz="1300">
                <a:solidFill>
                  <a:schemeClr val="dk2"/>
                </a:solidFill>
                <a:latin typeface="Open Sans"/>
                <a:ea typeface="Open Sans"/>
                <a:cs typeface="Open Sans"/>
                <a:sym typeface="Open Sans"/>
              </a:rPr>
              <a:t>Es posible que se requiera un preprocesamiento adicional, como manejo de valores faltantes y codificación de variables categóricas, dependiendo de los análisis o modelos que se deseen realizar con estos datos.</a:t>
            </a:r>
            <a:endParaRPr sz="1300">
              <a:latin typeface="Open Sans"/>
              <a:ea typeface="Open Sans"/>
              <a:cs typeface="Open Sans"/>
              <a:sym typeface="Open Sans"/>
            </a:endParaRPr>
          </a:p>
        </p:txBody>
      </p:sp>
      <p:pic>
        <p:nvPicPr>
          <p:cNvPr id="1153" name="Google Shape;1153;p87"/>
          <p:cNvPicPr preferRelativeResize="0"/>
          <p:nvPr/>
        </p:nvPicPr>
        <p:blipFill rotWithShape="1">
          <a:blip r:embed="rId3">
            <a:alphaModFix/>
          </a:blip>
          <a:srcRect b="0" l="0" r="0" t="0"/>
          <a:stretch/>
        </p:blipFill>
        <p:spPr>
          <a:xfrm>
            <a:off x="1027200" y="3073872"/>
            <a:ext cx="6122732" cy="1702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70"/>
          <p:cNvSpPr txBox="1"/>
          <p:nvPr>
            <p:ph type="title"/>
          </p:nvPr>
        </p:nvSpPr>
        <p:spPr>
          <a:xfrm>
            <a:off x="477106" y="2162611"/>
            <a:ext cx="4860000" cy="82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Introducción</a:t>
            </a:r>
            <a:endParaRPr/>
          </a:p>
        </p:txBody>
      </p:sp>
      <p:pic>
        <p:nvPicPr>
          <p:cNvPr descr="Qué es Machine Learning, Historia y Ejemplos - Grupo IOE" id="1031" name="Google Shape;1031;p70"/>
          <p:cNvPicPr preferRelativeResize="0"/>
          <p:nvPr/>
        </p:nvPicPr>
        <p:blipFill rotWithShape="1">
          <a:blip r:embed="rId3">
            <a:alphaModFix/>
          </a:blip>
          <a:srcRect b="0" l="0" r="0" t="0"/>
          <a:stretch/>
        </p:blipFill>
        <p:spPr>
          <a:xfrm>
            <a:off x="5564101" y="1273879"/>
            <a:ext cx="3140607" cy="2592467"/>
          </a:xfrm>
          <a:prstGeom prst="flowChartConnector">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30"/>
                                        </p:tgtEl>
                                        <p:attrNameLst>
                                          <p:attrName>style.visibility</p:attrName>
                                        </p:attrNameLst>
                                      </p:cBhvr>
                                      <p:to>
                                        <p:strVal val="visible"/>
                                      </p:to>
                                    </p:set>
                                    <p:anim calcmode="lin" valueType="num">
                                      <p:cBhvr additive="base">
                                        <p:cTn dur="1000"/>
                                        <p:tgtEl>
                                          <p:spTgt spid="10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88"/>
          <p:cNvSpPr txBox="1"/>
          <p:nvPr/>
        </p:nvSpPr>
        <p:spPr>
          <a:xfrm>
            <a:off x="565876" y="262650"/>
            <a:ext cx="59931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 sz="1800" u="none" cap="none" strike="noStrike">
                <a:solidFill>
                  <a:schemeClr val="dk1"/>
                </a:solidFill>
                <a:latin typeface="Open Sans"/>
                <a:ea typeface="Open Sans"/>
                <a:cs typeface="Open Sans"/>
                <a:sym typeface="Open Sans"/>
              </a:rPr>
              <a:t>4.2. Tratamiento y Análisis Exploratorio de Datos</a:t>
            </a:r>
            <a:endParaRPr i="0" sz="1800" u="none" cap="none" strike="noStrike">
              <a:solidFill>
                <a:schemeClr val="dk1"/>
              </a:solidFill>
              <a:latin typeface="Open Sans"/>
              <a:ea typeface="Open Sans"/>
              <a:cs typeface="Open Sans"/>
              <a:sym typeface="Open Sans"/>
            </a:endParaRPr>
          </a:p>
        </p:txBody>
      </p:sp>
      <p:pic>
        <p:nvPicPr>
          <p:cNvPr descr="Texto&#10;&#10;Descripción generada automáticamente" id="1159" name="Google Shape;1159;p88"/>
          <p:cNvPicPr preferRelativeResize="0"/>
          <p:nvPr/>
        </p:nvPicPr>
        <p:blipFill rotWithShape="1">
          <a:blip r:embed="rId3">
            <a:alphaModFix/>
          </a:blip>
          <a:srcRect b="0" l="0" r="0" t="0"/>
          <a:stretch/>
        </p:blipFill>
        <p:spPr>
          <a:xfrm>
            <a:off x="971025" y="885750"/>
            <a:ext cx="4257400" cy="1928500"/>
          </a:xfrm>
          <a:prstGeom prst="rect">
            <a:avLst/>
          </a:prstGeom>
          <a:noFill/>
          <a:ln cap="flat" cmpd="sng" w="9525">
            <a:solidFill>
              <a:srgbClr val="000000"/>
            </a:solidFill>
            <a:prstDash val="solid"/>
            <a:round/>
            <a:headEnd len="sm" w="sm" type="none"/>
            <a:tailEnd len="sm" w="sm" type="none"/>
          </a:ln>
        </p:spPr>
      </p:pic>
      <p:pic>
        <p:nvPicPr>
          <p:cNvPr descr="Texto&#10;&#10;Descripción generada automáticamente" id="1160" name="Google Shape;1160;p88"/>
          <p:cNvPicPr preferRelativeResize="0"/>
          <p:nvPr/>
        </p:nvPicPr>
        <p:blipFill rotWithShape="1">
          <a:blip r:embed="rId4">
            <a:alphaModFix/>
          </a:blip>
          <a:srcRect b="0" l="0" r="0" t="0"/>
          <a:stretch/>
        </p:blipFill>
        <p:spPr>
          <a:xfrm>
            <a:off x="3402200" y="3004224"/>
            <a:ext cx="4770776" cy="1835625"/>
          </a:xfrm>
          <a:prstGeom prst="rect">
            <a:avLst/>
          </a:prstGeom>
          <a:noFill/>
          <a:ln cap="flat" cmpd="sng" w="9525">
            <a:solidFill>
              <a:srgbClr val="000000"/>
            </a:solidFill>
            <a:prstDash val="solid"/>
            <a:round/>
            <a:headEnd len="sm" w="sm" type="none"/>
            <a:tailEnd len="sm" w="sm" type="none"/>
          </a:ln>
        </p:spPr>
      </p:pic>
      <p:pic>
        <p:nvPicPr>
          <p:cNvPr id="1161" name="Google Shape;1161;p88"/>
          <p:cNvPicPr preferRelativeResize="0"/>
          <p:nvPr/>
        </p:nvPicPr>
        <p:blipFill>
          <a:blip r:embed="rId5">
            <a:alphaModFix/>
          </a:blip>
          <a:stretch>
            <a:fillRect/>
          </a:stretch>
        </p:blipFill>
        <p:spPr>
          <a:xfrm>
            <a:off x="6095375" y="1088813"/>
            <a:ext cx="1522350" cy="1522350"/>
          </a:xfrm>
          <a:prstGeom prst="rect">
            <a:avLst/>
          </a:prstGeom>
          <a:noFill/>
          <a:ln>
            <a:noFill/>
          </a:ln>
        </p:spPr>
      </p:pic>
      <p:pic>
        <p:nvPicPr>
          <p:cNvPr id="1162" name="Google Shape;1162;p88"/>
          <p:cNvPicPr preferRelativeResize="0"/>
          <p:nvPr/>
        </p:nvPicPr>
        <p:blipFill>
          <a:blip r:embed="rId6">
            <a:alphaModFix/>
          </a:blip>
          <a:stretch>
            <a:fillRect/>
          </a:stretch>
        </p:blipFill>
        <p:spPr>
          <a:xfrm>
            <a:off x="1352925" y="3343462"/>
            <a:ext cx="1157149" cy="1157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pic>
        <p:nvPicPr>
          <p:cNvPr descr="Imagen que contiene Texto&#10;&#10;Descripción generada automáticamente" id="1167" name="Google Shape;1167;p89"/>
          <p:cNvPicPr preferRelativeResize="0"/>
          <p:nvPr/>
        </p:nvPicPr>
        <p:blipFill rotWithShape="1">
          <a:blip r:embed="rId3">
            <a:alphaModFix/>
          </a:blip>
          <a:srcRect b="0" l="0" r="0" t="0"/>
          <a:stretch/>
        </p:blipFill>
        <p:spPr>
          <a:xfrm>
            <a:off x="424352" y="731433"/>
            <a:ext cx="3738102" cy="3833044"/>
          </a:xfrm>
          <a:prstGeom prst="rect">
            <a:avLst/>
          </a:prstGeom>
          <a:noFill/>
          <a:ln>
            <a:noFill/>
          </a:ln>
        </p:spPr>
      </p:pic>
      <p:sp>
        <p:nvSpPr>
          <p:cNvPr id="1168" name="Google Shape;1168;p89"/>
          <p:cNvSpPr txBox="1"/>
          <p:nvPr/>
        </p:nvSpPr>
        <p:spPr>
          <a:xfrm>
            <a:off x="4304250" y="1248750"/>
            <a:ext cx="4415400" cy="2493600"/>
          </a:xfrm>
          <a:prstGeom prst="rect">
            <a:avLst/>
          </a:prstGeom>
          <a:noFill/>
          <a:ln>
            <a:noFill/>
          </a:ln>
        </p:spPr>
        <p:txBody>
          <a:bodyPr anchorCtr="0" anchor="t" bIns="45700" lIns="91425" spcFirstLastPara="1" rIns="91425" wrap="square" tIns="45700">
            <a:spAutoFit/>
          </a:bodyPr>
          <a:lstStyle/>
          <a:p>
            <a:pPr indent="-222250" lvl="0" marL="228600" marR="0" rtl="0" algn="just">
              <a:lnSpc>
                <a:spcPct val="100000"/>
              </a:lnSpc>
              <a:spcBef>
                <a:spcPts val="0"/>
              </a:spcBef>
              <a:spcAft>
                <a:spcPts val="0"/>
              </a:spcAft>
              <a:buClr>
                <a:srgbClr val="000000"/>
              </a:buClr>
              <a:buSzPts val="1300"/>
              <a:buFont typeface="Open Sans"/>
              <a:buChar char="•"/>
            </a:pPr>
            <a:r>
              <a:rPr i="0" lang="en" sz="1300" u="none" cap="none" strike="noStrike">
                <a:solidFill>
                  <a:schemeClr val="dk2"/>
                </a:solidFill>
                <a:latin typeface="Open Sans"/>
                <a:ea typeface="Open Sans"/>
                <a:cs typeface="Open Sans"/>
                <a:sym typeface="Open Sans"/>
              </a:rPr>
              <a:t>En el conjunto de datos, algunas variables como el pH, sulfate y los trihalometanos tienen muchos valores faltantes. Es importante decidir cómo manejar estos valores. Puedes reemplazar los valores faltantes por la media de la variable, eliminar las observaciones con valores faltantes o asignar un valor predeterminado, como 0. La elección de la estrategia dependerá del análisis específico y sus posibles efectos en los resultados.</a:t>
            </a:r>
            <a:endParaRPr i="0" sz="1300" u="none" cap="none" strike="noStrike">
              <a:solidFill>
                <a:schemeClr val="dk2"/>
              </a:solidFill>
              <a:latin typeface="Open Sans"/>
              <a:ea typeface="Open Sans"/>
              <a:cs typeface="Open Sans"/>
              <a:sym typeface="Open Sans"/>
            </a:endParaRPr>
          </a:p>
          <a:p>
            <a:pPr indent="0" lvl="0" marL="457200" marR="0" rtl="0" algn="just">
              <a:lnSpc>
                <a:spcPct val="100000"/>
              </a:lnSpc>
              <a:spcBef>
                <a:spcPts val="0"/>
              </a:spcBef>
              <a:spcAft>
                <a:spcPts val="0"/>
              </a:spcAft>
              <a:buNone/>
            </a:pPr>
            <a:r>
              <a:t/>
            </a:r>
            <a:endParaRPr sz="1300">
              <a:solidFill>
                <a:schemeClr val="dk2"/>
              </a:solidFill>
              <a:latin typeface="Open Sans"/>
              <a:ea typeface="Open Sans"/>
              <a:cs typeface="Open Sans"/>
              <a:sym typeface="Open Sans"/>
            </a:endParaRPr>
          </a:p>
          <a:p>
            <a:pPr indent="-222250" lvl="0" marL="228600" marR="0" rtl="0" algn="just">
              <a:lnSpc>
                <a:spcPct val="100000"/>
              </a:lnSpc>
              <a:spcBef>
                <a:spcPts val="0"/>
              </a:spcBef>
              <a:spcAft>
                <a:spcPts val="0"/>
              </a:spcAft>
              <a:buClr>
                <a:srgbClr val="000000"/>
              </a:buClr>
              <a:buSzPts val="1300"/>
              <a:buFont typeface="Open Sans"/>
              <a:buChar char="•"/>
            </a:pPr>
            <a:r>
              <a:rPr i="0" lang="en" sz="1300" u="none" cap="none" strike="noStrike">
                <a:solidFill>
                  <a:schemeClr val="dk2"/>
                </a:solidFill>
                <a:latin typeface="Open Sans"/>
                <a:ea typeface="Open Sans"/>
                <a:cs typeface="Open Sans"/>
                <a:sym typeface="Open Sans"/>
              </a:rPr>
              <a:t>Con respecto a las variables categóricas tenemos un valor nulo de Acuífero y Sitio</a:t>
            </a:r>
            <a:endParaRPr sz="13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90"/>
          <p:cNvSpPr txBox="1"/>
          <p:nvPr/>
        </p:nvSpPr>
        <p:spPr>
          <a:xfrm>
            <a:off x="373000" y="3713388"/>
            <a:ext cx="5613300" cy="1293000"/>
          </a:xfrm>
          <a:prstGeom prst="rect">
            <a:avLst/>
          </a:prstGeom>
          <a:noFill/>
          <a:ln>
            <a:noFill/>
          </a:ln>
        </p:spPr>
        <p:txBody>
          <a:bodyPr anchorCtr="0" anchor="t" bIns="45700" lIns="91425" spcFirstLastPara="1" rIns="91425" wrap="square" tIns="45700">
            <a:spAutoFit/>
          </a:bodyPr>
          <a:lstStyle/>
          <a:p>
            <a:pPr indent="-311150" lvl="0" marL="457200" marR="0" rtl="0" algn="just">
              <a:lnSpc>
                <a:spcPct val="100000"/>
              </a:lnSpc>
              <a:spcBef>
                <a:spcPts val="0"/>
              </a:spcBef>
              <a:spcAft>
                <a:spcPts val="0"/>
              </a:spcAft>
              <a:buClr>
                <a:schemeClr val="dk2"/>
              </a:buClr>
              <a:buSzPts val="1300"/>
              <a:buFont typeface="Open Sans"/>
              <a:buChar char="●"/>
            </a:pPr>
            <a:r>
              <a:rPr i="0" lang="en" sz="1300" u="none" cap="none" strike="noStrike">
                <a:solidFill>
                  <a:schemeClr val="dk2"/>
                </a:solidFill>
                <a:latin typeface="Open Sans"/>
                <a:ea typeface="Open Sans"/>
                <a:cs typeface="Open Sans"/>
                <a:sym typeface="Open Sans"/>
              </a:rPr>
              <a:t>Se observa bastante presencia de datos nulos en 4 variables.</a:t>
            </a:r>
            <a:endParaRPr sz="1300">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i="0" lang="en" sz="1300" u="none" cap="none" strike="noStrike">
                <a:solidFill>
                  <a:schemeClr val="dk2"/>
                </a:solidFill>
                <a:latin typeface="Open Sans"/>
                <a:ea typeface="Open Sans"/>
                <a:cs typeface="Open Sans"/>
                <a:sym typeface="Open Sans"/>
              </a:rPr>
              <a:t>Las variables ph, sulfate y thihametanos, notamos que existen datos nulos en casi las mismas posiciones.</a:t>
            </a:r>
            <a:endParaRPr i="0" sz="1300" u="none" cap="none" strike="noStrike">
              <a:solidFill>
                <a:schemeClr val="dk2"/>
              </a:solidFill>
              <a:latin typeface="Open Sans"/>
              <a:ea typeface="Open Sans"/>
              <a:cs typeface="Open Sans"/>
              <a:sym typeface="Open Sans"/>
            </a:endParaRPr>
          </a:p>
          <a:p>
            <a:pPr indent="-311150" lvl="0" marL="457200" marR="0" rtl="0" algn="just">
              <a:lnSpc>
                <a:spcPct val="100000"/>
              </a:lnSpc>
              <a:spcBef>
                <a:spcPts val="0"/>
              </a:spcBef>
              <a:spcAft>
                <a:spcPts val="0"/>
              </a:spcAft>
              <a:buClr>
                <a:schemeClr val="dk2"/>
              </a:buClr>
              <a:buSzPts val="1300"/>
              <a:buFont typeface="Open Sans"/>
              <a:buChar char="●"/>
            </a:pPr>
            <a:r>
              <a:rPr i="0" lang="en" sz="1300" u="none" cap="none" strike="noStrike">
                <a:solidFill>
                  <a:schemeClr val="dk2"/>
                </a:solidFill>
                <a:latin typeface="Open Sans"/>
                <a:ea typeface="Open Sans"/>
                <a:cs typeface="Open Sans"/>
                <a:sym typeface="Open Sans"/>
              </a:rPr>
              <a:t>Se evalúa la posibilidad de poder eliminar esos valores nulos o de lo contrario como hay muchos y pueda afectar a nuestro dataset reemplazarlo por su media.</a:t>
            </a:r>
            <a:endParaRPr i="0" sz="1300" u="none" cap="none" strike="noStrike">
              <a:solidFill>
                <a:schemeClr val="dk2"/>
              </a:solidFill>
              <a:latin typeface="Open Sans"/>
              <a:ea typeface="Open Sans"/>
              <a:cs typeface="Open Sans"/>
              <a:sym typeface="Open Sans"/>
            </a:endParaRPr>
          </a:p>
        </p:txBody>
      </p:sp>
      <p:pic>
        <p:nvPicPr>
          <p:cNvPr descr="Imagen que contiene Interfaz de usuario gráfica&#10;&#10;Descripción generada automáticamente" id="1174" name="Google Shape;1174;p90"/>
          <p:cNvPicPr preferRelativeResize="0"/>
          <p:nvPr/>
        </p:nvPicPr>
        <p:blipFill rotWithShape="1">
          <a:blip r:embed="rId3">
            <a:alphaModFix/>
          </a:blip>
          <a:srcRect b="0" l="0" r="0" t="0"/>
          <a:stretch/>
        </p:blipFill>
        <p:spPr>
          <a:xfrm>
            <a:off x="534675" y="137113"/>
            <a:ext cx="5375401" cy="3400025"/>
          </a:xfrm>
          <a:prstGeom prst="rect">
            <a:avLst/>
          </a:prstGeom>
          <a:noFill/>
          <a:ln>
            <a:noFill/>
          </a:ln>
        </p:spPr>
      </p:pic>
      <p:pic>
        <p:nvPicPr>
          <p:cNvPr id="1175" name="Google Shape;1175;p90"/>
          <p:cNvPicPr preferRelativeResize="0"/>
          <p:nvPr/>
        </p:nvPicPr>
        <p:blipFill>
          <a:blip r:embed="rId4">
            <a:alphaModFix/>
          </a:blip>
          <a:stretch>
            <a:fillRect/>
          </a:stretch>
        </p:blipFill>
        <p:spPr>
          <a:xfrm>
            <a:off x="6608049" y="1701222"/>
            <a:ext cx="1741025" cy="1741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91"/>
          <p:cNvSpPr txBox="1"/>
          <p:nvPr/>
        </p:nvSpPr>
        <p:spPr>
          <a:xfrm>
            <a:off x="308500" y="3585350"/>
            <a:ext cx="7383900" cy="1385400"/>
          </a:xfrm>
          <a:prstGeom prst="rect">
            <a:avLst/>
          </a:prstGeom>
          <a:noFill/>
          <a:ln>
            <a:noFill/>
          </a:ln>
        </p:spPr>
        <p:txBody>
          <a:bodyPr anchorCtr="0" anchor="t" bIns="45700" lIns="91425" spcFirstLastPara="1" rIns="91425" wrap="square" tIns="45700">
            <a:spAutoFit/>
          </a:bodyPr>
          <a:lstStyle/>
          <a:p>
            <a:pPr indent="-304800" lvl="0" marL="457200" marR="0" rtl="0" algn="just">
              <a:lnSpc>
                <a:spcPct val="100000"/>
              </a:lnSpc>
              <a:spcBef>
                <a:spcPts val="0"/>
              </a:spcBef>
              <a:spcAft>
                <a:spcPts val="0"/>
              </a:spcAft>
              <a:buClr>
                <a:schemeClr val="dk2"/>
              </a:buClr>
              <a:buSzPts val="1200"/>
              <a:buFont typeface="Open Sans"/>
              <a:buChar char="●"/>
            </a:pPr>
            <a:r>
              <a:rPr i="0" lang="en" sz="1200" u="none" cap="none" strike="noStrike">
                <a:solidFill>
                  <a:schemeClr val="dk2"/>
                </a:solidFill>
                <a:latin typeface="Open Sans"/>
                <a:ea typeface="Open Sans"/>
                <a:cs typeface="Open Sans"/>
                <a:sym typeface="Open Sans"/>
              </a:rPr>
              <a:t>Notamos la fuerte correlación en el dendograma entre las variables 'Sitio' y 'trihalomethanes' a la vez </a:t>
            </a:r>
            <a:r>
              <a:rPr lang="en" sz="1200">
                <a:solidFill>
                  <a:schemeClr val="dk2"/>
                </a:solidFill>
                <a:latin typeface="Open Sans"/>
                <a:ea typeface="Open Sans"/>
                <a:cs typeface="Open Sans"/>
                <a:sym typeface="Open Sans"/>
              </a:rPr>
              <a:t>estas</a:t>
            </a:r>
            <a:r>
              <a:rPr i="0" lang="en" sz="1200" u="none" cap="none" strike="noStrike">
                <a:solidFill>
                  <a:schemeClr val="dk2"/>
                </a:solidFill>
                <a:latin typeface="Open Sans"/>
                <a:ea typeface="Open Sans"/>
                <a:cs typeface="Open Sans"/>
                <a:sym typeface="Open Sans"/>
              </a:rPr>
              <a:t> variables tienen correlación con la variable ph y posteriormente con el sulfate.</a:t>
            </a:r>
            <a:endParaRPr sz="1200">
              <a:latin typeface="Open Sans"/>
              <a:ea typeface="Open Sans"/>
              <a:cs typeface="Open Sans"/>
              <a:sym typeface="Open Sans"/>
            </a:endParaRPr>
          </a:p>
          <a:p>
            <a:pPr indent="0" lvl="0" marL="457200" marR="0" rtl="0" algn="just">
              <a:lnSpc>
                <a:spcPct val="100000"/>
              </a:lnSpc>
              <a:spcBef>
                <a:spcPts val="0"/>
              </a:spcBef>
              <a:spcAft>
                <a:spcPts val="0"/>
              </a:spcAft>
              <a:buNone/>
            </a:pPr>
            <a:r>
              <a:t/>
            </a:r>
            <a:endParaRPr sz="1200">
              <a:solidFill>
                <a:schemeClr val="dk2"/>
              </a:solidFill>
              <a:latin typeface="Open Sans"/>
              <a:ea typeface="Open Sans"/>
              <a:cs typeface="Open Sans"/>
              <a:sym typeface="Open Sans"/>
            </a:endParaRPr>
          </a:p>
          <a:p>
            <a:pPr indent="-304800" lvl="0" marL="457200" marR="0" rtl="0" algn="just">
              <a:lnSpc>
                <a:spcPct val="100000"/>
              </a:lnSpc>
              <a:spcBef>
                <a:spcPts val="0"/>
              </a:spcBef>
              <a:spcAft>
                <a:spcPts val="0"/>
              </a:spcAft>
              <a:buClr>
                <a:schemeClr val="dk2"/>
              </a:buClr>
              <a:buSzPts val="1200"/>
              <a:buFont typeface="Open Sans"/>
              <a:buChar char="●"/>
            </a:pPr>
            <a:r>
              <a:rPr i="0" lang="en" sz="1200" u="none" cap="none" strike="noStrike">
                <a:solidFill>
                  <a:schemeClr val="dk2"/>
                </a:solidFill>
                <a:latin typeface="Open Sans"/>
                <a:ea typeface="Open Sans"/>
                <a:cs typeface="Open Sans"/>
                <a:sym typeface="Open Sans"/>
              </a:rPr>
              <a:t>De todas maneras, tener en cuenta que estas variables son bastantes en su mayoría de cantidad y no presenta mucha coincidencia entre las filas entonces, eliminarlas sería mala opción, ya que eliminariamos mucha información en nuestra dataset, entonces procedemos a imputarlo por su media.</a:t>
            </a:r>
            <a:endParaRPr i="0" sz="1200" u="none" cap="none" strike="noStrike">
              <a:solidFill>
                <a:schemeClr val="dk2"/>
              </a:solidFill>
              <a:latin typeface="Open Sans"/>
              <a:ea typeface="Open Sans"/>
              <a:cs typeface="Open Sans"/>
              <a:sym typeface="Open Sans"/>
            </a:endParaRPr>
          </a:p>
        </p:txBody>
      </p:sp>
      <p:pic>
        <p:nvPicPr>
          <p:cNvPr descr="Texto&#10;&#10;Descripción generada automáticamente" id="1181" name="Google Shape;1181;p91"/>
          <p:cNvPicPr preferRelativeResize="0"/>
          <p:nvPr/>
        </p:nvPicPr>
        <p:blipFill rotWithShape="1">
          <a:blip r:embed="rId3">
            <a:alphaModFix/>
          </a:blip>
          <a:srcRect b="0" l="0" r="0" t="0"/>
          <a:stretch/>
        </p:blipFill>
        <p:spPr>
          <a:xfrm>
            <a:off x="1133413" y="172750"/>
            <a:ext cx="5734075" cy="849975"/>
          </a:xfrm>
          <a:prstGeom prst="rect">
            <a:avLst/>
          </a:prstGeom>
          <a:noFill/>
          <a:ln>
            <a:noFill/>
          </a:ln>
        </p:spPr>
      </p:pic>
      <p:pic>
        <p:nvPicPr>
          <p:cNvPr descr="Texto, Carta&#10;&#10;Descripción generada automáticamente" id="1182" name="Google Shape;1182;p91"/>
          <p:cNvPicPr preferRelativeResize="0"/>
          <p:nvPr/>
        </p:nvPicPr>
        <p:blipFill rotWithShape="1">
          <a:blip r:embed="rId4">
            <a:alphaModFix/>
          </a:blip>
          <a:srcRect b="0" l="0" r="0" t="0"/>
          <a:stretch/>
        </p:blipFill>
        <p:spPr>
          <a:xfrm>
            <a:off x="1133424" y="1111787"/>
            <a:ext cx="5734052" cy="228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92"/>
          <p:cNvSpPr txBox="1"/>
          <p:nvPr/>
        </p:nvSpPr>
        <p:spPr>
          <a:xfrm>
            <a:off x="377613" y="663150"/>
            <a:ext cx="4164600" cy="3817200"/>
          </a:xfrm>
          <a:prstGeom prst="rect">
            <a:avLst/>
          </a:prstGeom>
          <a:noFill/>
          <a:ln>
            <a:noFill/>
          </a:ln>
        </p:spPr>
        <p:txBody>
          <a:bodyPr anchorCtr="0" anchor="t" bIns="45700" lIns="91425" spcFirstLastPara="1" rIns="91425" wrap="square" tIns="45700">
            <a:spAutoFit/>
          </a:bodyPr>
          <a:lstStyle/>
          <a:p>
            <a:pPr indent="-298450" lvl="0" marL="457200" rtl="0" algn="l">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Observamos que tenemos 18 columnas y 2368 filas</a:t>
            </a:r>
            <a:endParaRPr sz="1100">
              <a:latin typeface="Open Sans"/>
              <a:ea typeface="Open Sans"/>
              <a:cs typeface="Open Sans"/>
              <a:sym typeface="Open Sans"/>
            </a:endParaRPr>
          </a:p>
          <a:p>
            <a:pPr indent="-298450" lvl="0" marL="457200" marR="0" rtl="0" algn="just">
              <a:lnSpc>
                <a:spcPct val="100000"/>
              </a:lnSpc>
              <a:spcBef>
                <a:spcPts val="0"/>
              </a:spcBef>
              <a:spcAft>
                <a:spcPts val="0"/>
              </a:spcAft>
              <a:buClr>
                <a:schemeClr val="dk2"/>
              </a:buClr>
              <a:buSzPts val="1100"/>
              <a:buFont typeface="Open Sans"/>
              <a:buChar char="●"/>
            </a:pPr>
            <a:r>
              <a:rPr i="0" lang="en" sz="1100" u="none" cap="none" strike="noStrike">
                <a:solidFill>
                  <a:schemeClr val="dk2"/>
                </a:solidFill>
                <a:latin typeface="Open Sans"/>
                <a:ea typeface="Open Sans"/>
                <a:cs typeface="Open Sans"/>
                <a:sym typeface="Open Sans"/>
              </a:rPr>
              <a:t>La variable principal, municipio, acuífero y sitio nos proporciona en el informe un análisis de sentimiento, por lo tanto, estas columnas contienen información subjetiva o no estructurada.</a:t>
            </a:r>
            <a:endParaRPr i="0" sz="1100" u="none" cap="none" strike="noStrike">
              <a:solidFill>
                <a:schemeClr val="dk2"/>
              </a:solidFill>
              <a:latin typeface="Open Sans"/>
              <a:ea typeface="Open Sans"/>
              <a:cs typeface="Open Sans"/>
              <a:sym typeface="Open Sans"/>
            </a:endParaRPr>
          </a:p>
          <a:p>
            <a:pPr indent="-298450" lvl="0" marL="457200" marR="0" rtl="0" algn="just">
              <a:lnSpc>
                <a:spcPct val="100000"/>
              </a:lnSpc>
              <a:spcBef>
                <a:spcPts val="0"/>
              </a:spcBef>
              <a:spcAft>
                <a:spcPts val="0"/>
              </a:spcAft>
              <a:buClr>
                <a:schemeClr val="dk2"/>
              </a:buClr>
              <a:buSzPts val="1100"/>
              <a:buFont typeface="Open Sans"/>
              <a:buChar char="●"/>
            </a:pPr>
            <a:r>
              <a:rPr i="0" lang="en" sz="1100" u="none" cap="none" strike="noStrike">
                <a:solidFill>
                  <a:schemeClr val="dk2"/>
                </a:solidFill>
                <a:latin typeface="Open Sans"/>
                <a:ea typeface="Open Sans"/>
                <a:cs typeface="Open Sans"/>
                <a:sym typeface="Open Sans"/>
              </a:rPr>
              <a:t>En las variables numéricas excluimos la longitud y latitud, ya que para nuestro propósito, que es la calidad del agua, la ubicación no es relevante.</a:t>
            </a:r>
            <a:endParaRPr i="0" sz="1100" u="none" cap="none" strike="noStrike">
              <a:solidFill>
                <a:schemeClr val="dk2"/>
              </a:solidFill>
              <a:latin typeface="Open Sans"/>
              <a:ea typeface="Open Sans"/>
              <a:cs typeface="Open Sans"/>
              <a:sym typeface="Open Sans"/>
            </a:endParaRPr>
          </a:p>
          <a:p>
            <a:pPr indent="-298450" lvl="0" marL="457200" marR="0" rtl="0" algn="just">
              <a:lnSpc>
                <a:spcPct val="100000"/>
              </a:lnSpc>
              <a:spcBef>
                <a:spcPts val="0"/>
              </a:spcBef>
              <a:spcAft>
                <a:spcPts val="0"/>
              </a:spcAft>
              <a:buClr>
                <a:schemeClr val="dk2"/>
              </a:buClr>
              <a:buSzPts val="1100"/>
              <a:buFont typeface="Open Sans"/>
              <a:buChar char="●"/>
            </a:pPr>
            <a:r>
              <a:rPr i="0" lang="en" sz="1100" u="none" cap="none" strike="noStrike">
                <a:solidFill>
                  <a:schemeClr val="dk2"/>
                </a:solidFill>
                <a:latin typeface="Open Sans"/>
                <a:ea typeface="Open Sans"/>
                <a:cs typeface="Open Sans"/>
                <a:sym typeface="Open Sans"/>
              </a:rPr>
              <a:t>La variable estado tiene 33 valores únicos, pero no la consideramos debido a que, como mencionamos anteriormente, no nos enfocamos en la ubicación de la cuenca, sino en la calidad del agua.</a:t>
            </a:r>
            <a:endParaRPr i="0" sz="1100" u="none" cap="none" strike="noStrike">
              <a:solidFill>
                <a:schemeClr val="dk2"/>
              </a:solidFill>
              <a:latin typeface="Open Sans"/>
              <a:ea typeface="Open Sans"/>
              <a:cs typeface="Open Sans"/>
              <a:sym typeface="Open Sans"/>
            </a:endParaRPr>
          </a:p>
          <a:p>
            <a:pPr indent="-298450" lvl="0" marL="457200" marR="0" rtl="0" algn="just">
              <a:lnSpc>
                <a:spcPct val="100000"/>
              </a:lnSpc>
              <a:spcBef>
                <a:spcPts val="0"/>
              </a:spcBef>
              <a:spcAft>
                <a:spcPts val="0"/>
              </a:spcAft>
              <a:buClr>
                <a:schemeClr val="dk2"/>
              </a:buClr>
              <a:buSzPts val="1100"/>
              <a:buFont typeface="Open Sans"/>
              <a:buChar char="●"/>
            </a:pPr>
            <a:r>
              <a:rPr i="0" lang="en" sz="1100" u="none" cap="none" strike="noStrike">
                <a:solidFill>
                  <a:schemeClr val="dk2"/>
                </a:solidFill>
                <a:latin typeface="Open Sans"/>
                <a:ea typeface="Open Sans"/>
                <a:cs typeface="Open Sans"/>
                <a:sym typeface="Open Sans"/>
              </a:rPr>
              <a:t>La variable subtipo y organismo cuenca serán tenidas en cuenta, ya que una organización puede influir significativamente en la calidad del agua, por ejemplo, en su filtración, si es buena o mala, así como en sus acciones y políticas relacionadas con la agricultura, la industria, la gestión de residuos y la regulación ambiental. En cuanto a la variable subtipo, está desequilibrada, por lo que la consideraremos al principio, pero podría no ser muy relevante y, por lo tanto, descartarla.</a:t>
            </a:r>
            <a:endParaRPr i="0" sz="1100" u="none" cap="none" strike="noStrike">
              <a:solidFill>
                <a:schemeClr val="dk2"/>
              </a:solidFill>
              <a:latin typeface="Open Sans"/>
              <a:ea typeface="Open Sans"/>
              <a:cs typeface="Open Sans"/>
              <a:sym typeface="Open Sans"/>
            </a:endParaRPr>
          </a:p>
        </p:txBody>
      </p:sp>
      <p:pic>
        <p:nvPicPr>
          <p:cNvPr descr="Texto&#10;&#10;Descripción generada automáticamente" id="1188" name="Google Shape;1188;p92"/>
          <p:cNvPicPr preferRelativeResize="0"/>
          <p:nvPr/>
        </p:nvPicPr>
        <p:blipFill rotWithShape="1">
          <a:blip r:embed="rId3">
            <a:alphaModFix/>
          </a:blip>
          <a:srcRect b="0" l="0" r="30240" t="0"/>
          <a:stretch/>
        </p:blipFill>
        <p:spPr>
          <a:xfrm>
            <a:off x="4920163" y="663150"/>
            <a:ext cx="3824050" cy="1974550"/>
          </a:xfrm>
          <a:prstGeom prst="rect">
            <a:avLst/>
          </a:prstGeom>
          <a:noFill/>
          <a:ln>
            <a:noFill/>
          </a:ln>
        </p:spPr>
      </p:pic>
      <p:pic>
        <p:nvPicPr>
          <p:cNvPr descr="Texto&#10;&#10;Descripción generada automáticamente" id="1189" name="Google Shape;1189;p92"/>
          <p:cNvPicPr preferRelativeResize="0"/>
          <p:nvPr/>
        </p:nvPicPr>
        <p:blipFill rotWithShape="1">
          <a:blip r:embed="rId4">
            <a:alphaModFix/>
          </a:blip>
          <a:srcRect b="0" l="0" r="31096" t="0"/>
          <a:stretch/>
        </p:blipFill>
        <p:spPr>
          <a:xfrm>
            <a:off x="4942338" y="2762675"/>
            <a:ext cx="3824050" cy="772644"/>
          </a:xfrm>
          <a:prstGeom prst="rect">
            <a:avLst/>
          </a:prstGeom>
          <a:noFill/>
          <a:ln>
            <a:noFill/>
          </a:ln>
        </p:spPr>
      </p:pic>
      <p:pic>
        <p:nvPicPr>
          <p:cNvPr descr="Texto&#10;&#10;Descripción generada automáticamente" id="1190" name="Google Shape;1190;p92"/>
          <p:cNvPicPr preferRelativeResize="0"/>
          <p:nvPr/>
        </p:nvPicPr>
        <p:blipFill rotWithShape="1">
          <a:blip r:embed="rId5">
            <a:alphaModFix/>
          </a:blip>
          <a:srcRect b="74776" l="-300" r="2698" t="358"/>
          <a:stretch/>
        </p:blipFill>
        <p:spPr>
          <a:xfrm>
            <a:off x="4972125" y="3660300"/>
            <a:ext cx="3876612" cy="772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93"/>
          <p:cNvSpPr txBox="1"/>
          <p:nvPr/>
        </p:nvSpPr>
        <p:spPr>
          <a:xfrm>
            <a:off x="375200" y="239850"/>
            <a:ext cx="5182200" cy="4663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 sz="1100" u="none" cap="none" strike="noStrike">
                <a:solidFill>
                  <a:schemeClr val="dk2"/>
                </a:solidFill>
                <a:latin typeface="Open Sans"/>
                <a:ea typeface="Open Sans"/>
                <a:cs typeface="Open Sans"/>
                <a:sym typeface="Open Sans"/>
              </a:rPr>
              <a:t>Datos importantes para el PH:</a:t>
            </a:r>
            <a:endParaRPr b="1" i="0" sz="1100" u="none" cap="none" strike="noStrike">
              <a:solidFill>
                <a:schemeClr val="dk2"/>
              </a:solidFill>
              <a:latin typeface="Open Sans"/>
              <a:ea typeface="Open Sans"/>
              <a:cs typeface="Open Sans"/>
              <a:sym typeface="Open Sans"/>
            </a:endParaRPr>
          </a:p>
          <a:p>
            <a:pPr indent="0" lvl="0" marL="0" marR="0" rtl="0" algn="just">
              <a:lnSpc>
                <a:spcPct val="100000"/>
              </a:lnSpc>
              <a:spcBef>
                <a:spcPts val="0"/>
              </a:spcBef>
              <a:spcAft>
                <a:spcPts val="0"/>
              </a:spcAft>
              <a:buNone/>
            </a:pPr>
            <a:r>
              <a:t/>
            </a:r>
            <a:endParaRPr b="1" sz="1100">
              <a:solidFill>
                <a:schemeClr val="dk2"/>
              </a:solidFill>
              <a:latin typeface="Open Sans"/>
              <a:ea typeface="Open Sans"/>
              <a:cs typeface="Open Sans"/>
              <a:sym typeface="Open Sans"/>
            </a:endParaRPr>
          </a:p>
          <a:p>
            <a:pPr indent="0" lvl="0" marL="0" marR="0" rtl="0" algn="just">
              <a:lnSpc>
                <a:spcPct val="100000"/>
              </a:lnSpc>
              <a:spcBef>
                <a:spcPts val="0"/>
              </a:spcBef>
              <a:spcAft>
                <a:spcPts val="0"/>
              </a:spcAft>
              <a:buNone/>
            </a:pPr>
            <a:r>
              <a:rPr i="0" lang="en" sz="1100" u="none" cap="none" strike="noStrike">
                <a:solidFill>
                  <a:schemeClr val="dk2"/>
                </a:solidFill>
                <a:latin typeface="Open Sans"/>
                <a:ea typeface="Open Sans"/>
                <a:cs typeface="Open Sans"/>
                <a:sym typeface="Open Sans"/>
              </a:rPr>
              <a:t>Si bien el pH y la dureza del agua son dos propiedades distintas, pueden influirse entre sí indirectamente. Por ejemplo, el pH del agua puede afectar la solubilidad de los minerales presentes en ella, lo que a su vez puede influir en su dureza. Además, la dureza del agua puede influir en su capacidad para neutralizar ácidos o bases, lo que puede afectar su pH.</a:t>
            </a:r>
            <a:br>
              <a:rPr i="0" lang="en" sz="1100" u="none" cap="none" strike="noStrike">
                <a:solidFill>
                  <a:srgbClr val="000000"/>
                </a:solidFill>
                <a:latin typeface="Open Sans"/>
                <a:ea typeface="Open Sans"/>
                <a:cs typeface="Open Sans"/>
                <a:sym typeface="Open Sans"/>
              </a:rPr>
            </a:br>
            <a:endParaRPr i="0" sz="1100" u="none" cap="none" strike="noStrike">
              <a:solidFill>
                <a:srgbClr val="000000"/>
              </a:solidFill>
              <a:latin typeface="Open Sans"/>
              <a:ea typeface="Open Sans"/>
              <a:cs typeface="Open Sans"/>
              <a:sym typeface="Open Sans"/>
            </a:endParaRPr>
          </a:p>
          <a:p>
            <a:pPr indent="0" lvl="0" marL="0" marR="0" rtl="0" algn="just">
              <a:lnSpc>
                <a:spcPct val="100000"/>
              </a:lnSpc>
              <a:spcBef>
                <a:spcPts val="0"/>
              </a:spcBef>
              <a:spcAft>
                <a:spcPts val="0"/>
              </a:spcAft>
              <a:buNone/>
            </a:pPr>
            <a:r>
              <a:rPr b="1" i="0" lang="en" sz="1100" u="none" cap="none" strike="noStrike">
                <a:solidFill>
                  <a:schemeClr val="dk2"/>
                </a:solidFill>
                <a:latin typeface="Open Sans"/>
                <a:ea typeface="Open Sans"/>
                <a:cs typeface="Open Sans"/>
                <a:sym typeface="Open Sans"/>
              </a:rPr>
              <a:t>Dureza:</a:t>
            </a:r>
            <a:br>
              <a:rPr i="0" lang="en" sz="1100" u="none" cap="none" strike="noStrike">
                <a:solidFill>
                  <a:srgbClr val="000000"/>
                </a:solidFill>
                <a:latin typeface="Open Sans"/>
                <a:ea typeface="Open Sans"/>
                <a:cs typeface="Open Sans"/>
                <a:sym typeface="Open Sans"/>
              </a:rPr>
            </a:br>
            <a:endParaRPr i="0" sz="1100" u="none" cap="none" strike="noStrike">
              <a:solidFill>
                <a:srgbClr val="000000"/>
              </a:solidFill>
              <a:latin typeface="Open Sans"/>
              <a:ea typeface="Open Sans"/>
              <a:cs typeface="Open Sans"/>
              <a:sym typeface="Open Sans"/>
            </a:endParaRPr>
          </a:p>
          <a:p>
            <a:pPr indent="-298450" lvl="0" marL="457200" marR="0" rtl="0" algn="just">
              <a:lnSpc>
                <a:spcPct val="100000"/>
              </a:lnSpc>
              <a:spcBef>
                <a:spcPts val="0"/>
              </a:spcBef>
              <a:spcAft>
                <a:spcPts val="0"/>
              </a:spcAft>
              <a:buClr>
                <a:schemeClr val="dk2"/>
              </a:buClr>
              <a:buSzPts val="1100"/>
              <a:buFont typeface="Open Sans"/>
              <a:buChar char="●"/>
            </a:pPr>
            <a:r>
              <a:rPr b="1" i="0" lang="en" sz="1100" u="none" cap="none" strike="noStrike">
                <a:solidFill>
                  <a:schemeClr val="dk2"/>
                </a:solidFill>
                <a:latin typeface="Open Sans"/>
                <a:ea typeface="Open Sans"/>
                <a:cs typeface="Open Sans"/>
                <a:sym typeface="Open Sans"/>
              </a:rPr>
              <a:t>Blanda: Menos de 60 mg/L de carbonato de calcio (CaCO3)</a:t>
            </a:r>
            <a:endParaRPr i="0" sz="1100" u="none" cap="none" strike="noStrike">
              <a:solidFill>
                <a:schemeClr val="dk2"/>
              </a:solidFill>
              <a:latin typeface="Open Sans"/>
              <a:ea typeface="Open Sans"/>
              <a:cs typeface="Open Sans"/>
              <a:sym typeface="Open Sans"/>
            </a:endParaRPr>
          </a:p>
          <a:p>
            <a:pPr indent="0" lvl="0" marL="0" marR="0" rtl="0" algn="just">
              <a:lnSpc>
                <a:spcPct val="100000"/>
              </a:lnSpc>
              <a:spcBef>
                <a:spcPts val="0"/>
              </a:spcBef>
              <a:spcAft>
                <a:spcPts val="0"/>
              </a:spcAft>
              <a:buNone/>
            </a:pPr>
            <a:r>
              <a:rPr i="0" lang="en" sz="1100" u="none" cap="none" strike="noStrike">
                <a:solidFill>
                  <a:schemeClr val="dk2"/>
                </a:solidFill>
                <a:latin typeface="Open Sans"/>
                <a:ea typeface="Open Sans"/>
                <a:cs typeface="Open Sans"/>
                <a:sym typeface="Open Sans"/>
              </a:rPr>
              <a:t>Se considera que el agua blanda es adecuada para la mayoría de los usos, incluido el consumo humano y el uso doméstico. </a:t>
            </a:r>
            <a:br>
              <a:rPr i="0" lang="en" sz="1100" u="none" cap="none" strike="noStrike">
                <a:solidFill>
                  <a:srgbClr val="000000"/>
                </a:solidFill>
                <a:latin typeface="Open Sans"/>
                <a:ea typeface="Open Sans"/>
                <a:cs typeface="Open Sans"/>
                <a:sym typeface="Open Sans"/>
              </a:rPr>
            </a:br>
            <a:endParaRPr i="0" sz="1100" u="none" cap="none" strike="noStrike">
              <a:solidFill>
                <a:srgbClr val="000000"/>
              </a:solidFill>
              <a:latin typeface="Open Sans"/>
              <a:ea typeface="Open Sans"/>
              <a:cs typeface="Open Sans"/>
              <a:sym typeface="Open Sans"/>
            </a:endParaRPr>
          </a:p>
          <a:p>
            <a:pPr indent="-298450" lvl="0" marL="457200" marR="0" rtl="0" algn="just">
              <a:lnSpc>
                <a:spcPct val="100000"/>
              </a:lnSpc>
              <a:spcBef>
                <a:spcPts val="0"/>
              </a:spcBef>
              <a:spcAft>
                <a:spcPts val="0"/>
              </a:spcAft>
              <a:buClr>
                <a:schemeClr val="dk2"/>
              </a:buClr>
              <a:buSzPts val="1100"/>
              <a:buFont typeface="Open Sans"/>
              <a:buChar char="●"/>
            </a:pPr>
            <a:r>
              <a:rPr b="1" i="0" lang="en" sz="1100" u="none" cap="none" strike="noStrike">
                <a:solidFill>
                  <a:schemeClr val="dk2"/>
                </a:solidFill>
                <a:latin typeface="Open Sans"/>
                <a:ea typeface="Open Sans"/>
                <a:cs typeface="Open Sans"/>
                <a:sym typeface="Open Sans"/>
              </a:rPr>
              <a:t>Moderadamente dura: De 61 a 120 mg/L de CaCO3</a:t>
            </a:r>
            <a:endParaRPr i="0" sz="1100" u="none" cap="none" strike="noStrike">
              <a:solidFill>
                <a:schemeClr val="dk2"/>
              </a:solidFill>
              <a:latin typeface="Open Sans"/>
              <a:ea typeface="Open Sans"/>
              <a:cs typeface="Open Sans"/>
              <a:sym typeface="Open Sans"/>
            </a:endParaRPr>
          </a:p>
          <a:p>
            <a:pPr indent="0" lvl="0" marL="0" marR="0" rtl="0" algn="just">
              <a:lnSpc>
                <a:spcPct val="100000"/>
              </a:lnSpc>
              <a:spcBef>
                <a:spcPts val="0"/>
              </a:spcBef>
              <a:spcAft>
                <a:spcPts val="0"/>
              </a:spcAft>
              <a:buNone/>
            </a:pPr>
            <a:r>
              <a:rPr i="0" lang="en" sz="1100" u="none" cap="none" strike="noStrike">
                <a:solidFill>
                  <a:schemeClr val="dk2"/>
                </a:solidFill>
                <a:latin typeface="Open Sans"/>
                <a:ea typeface="Open Sans"/>
                <a:cs typeface="Open Sans"/>
                <a:sym typeface="Open Sans"/>
              </a:rPr>
              <a:t>Aunque ligeramente más dura que el agua blanda, el agua moderadamente dura sigue siendo adecuada para la mayoría de los usos domésticos.</a:t>
            </a:r>
            <a:br>
              <a:rPr i="0" lang="en" sz="1100" u="none" cap="none" strike="noStrike">
                <a:solidFill>
                  <a:srgbClr val="000000"/>
                </a:solidFill>
                <a:latin typeface="Open Sans"/>
                <a:ea typeface="Open Sans"/>
                <a:cs typeface="Open Sans"/>
                <a:sym typeface="Open Sans"/>
              </a:rPr>
            </a:br>
            <a:endParaRPr i="0" sz="1100" u="none" cap="none" strike="noStrike">
              <a:solidFill>
                <a:srgbClr val="000000"/>
              </a:solidFill>
              <a:latin typeface="Open Sans"/>
              <a:ea typeface="Open Sans"/>
              <a:cs typeface="Open Sans"/>
              <a:sym typeface="Open Sans"/>
            </a:endParaRPr>
          </a:p>
          <a:p>
            <a:pPr indent="-298450" lvl="0" marL="457200" marR="0" rtl="0" algn="just">
              <a:lnSpc>
                <a:spcPct val="100000"/>
              </a:lnSpc>
              <a:spcBef>
                <a:spcPts val="0"/>
              </a:spcBef>
              <a:spcAft>
                <a:spcPts val="0"/>
              </a:spcAft>
              <a:buClr>
                <a:schemeClr val="dk2"/>
              </a:buClr>
              <a:buSzPts val="1100"/>
              <a:buFont typeface="Open Sans"/>
              <a:buChar char="●"/>
            </a:pPr>
            <a:r>
              <a:rPr b="1" i="0" lang="en" sz="1100" u="none" cap="none" strike="noStrike">
                <a:solidFill>
                  <a:schemeClr val="dk2"/>
                </a:solidFill>
                <a:latin typeface="Open Sans"/>
                <a:ea typeface="Open Sans"/>
                <a:cs typeface="Open Sans"/>
                <a:sym typeface="Open Sans"/>
              </a:rPr>
              <a:t>Dura: De 121 a 180 mg/L de CaCO3</a:t>
            </a:r>
            <a:endParaRPr i="0" sz="1100" u="none" cap="none" strike="noStrike">
              <a:solidFill>
                <a:schemeClr val="dk2"/>
              </a:solidFill>
              <a:latin typeface="Open Sans"/>
              <a:ea typeface="Open Sans"/>
              <a:cs typeface="Open Sans"/>
              <a:sym typeface="Open Sans"/>
            </a:endParaRPr>
          </a:p>
          <a:p>
            <a:pPr indent="0" lvl="0" marL="0" marR="0" rtl="0" algn="just">
              <a:lnSpc>
                <a:spcPct val="100000"/>
              </a:lnSpc>
              <a:spcBef>
                <a:spcPts val="0"/>
              </a:spcBef>
              <a:spcAft>
                <a:spcPts val="0"/>
              </a:spcAft>
              <a:buNone/>
            </a:pPr>
            <a:r>
              <a:rPr lang="en" sz="1100">
                <a:solidFill>
                  <a:schemeClr val="dk2"/>
                </a:solidFill>
                <a:latin typeface="Open Sans"/>
                <a:ea typeface="Open Sans"/>
                <a:cs typeface="Open Sans"/>
                <a:sym typeface="Open Sans"/>
              </a:rPr>
              <a:t>P</a:t>
            </a:r>
            <a:r>
              <a:rPr i="0" lang="en" sz="1100" u="none" cap="none" strike="noStrike">
                <a:solidFill>
                  <a:schemeClr val="dk2"/>
                </a:solidFill>
                <a:latin typeface="Open Sans"/>
                <a:ea typeface="Open Sans"/>
                <a:cs typeface="Open Sans"/>
                <a:sym typeface="Open Sans"/>
              </a:rPr>
              <a:t>uede causar problemas de acumulación de cal en tuberías, grifos y electrodomésticos. Aunque todavía es segura para el consumo humano</a:t>
            </a:r>
            <a:r>
              <a:rPr lang="en" sz="1100">
                <a:solidFill>
                  <a:schemeClr val="dk2"/>
                </a:solidFill>
                <a:latin typeface="Open Sans"/>
                <a:ea typeface="Open Sans"/>
                <a:cs typeface="Open Sans"/>
                <a:sym typeface="Open Sans"/>
              </a:rPr>
              <a:t>.</a:t>
            </a:r>
            <a:br>
              <a:rPr i="0" lang="en" sz="1100" u="none" cap="none" strike="noStrike">
                <a:solidFill>
                  <a:srgbClr val="000000"/>
                </a:solidFill>
                <a:latin typeface="Open Sans"/>
                <a:ea typeface="Open Sans"/>
                <a:cs typeface="Open Sans"/>
                <a:sym typeface="Open Sans"/>
              </a:rPr>
            </a:br>
            <a:endParaRPr i="0" sz="1100" u="none" cap="none" strike="noStrike">
              <a:solidFill>
                <a:srgbClr val="000000"/>
              </a:solidFill>
              <a:latin typeface="Open Sans"/>
              <a:ea typeface="Open Sans"/>
              <a:cs typeface="Open Sans"/>
              <a:sym typeface="Open Sans"/>
            </a:endParaRPr>
          </a:p>
          <a:p>
            <a:pPr indent="-298450" lvl="0" marL="457200" marR="0" rtl="0" algn="just">
              <a:lnSpc>
                <a:spcPct val="100000"/>
              </a:lnSpc>
              <a:spcBef>
                <a:spcPts val="0"/>
              </a:spcBef>
              <a:spcAft>
                <a:spcPts val="0"/>
              </a:spcAft>
              <a:buClr>
                <a:schemeClr val="dk2"/>
              </a:buClr>
              <a:buSzPts val="1100"/>
              <a:buFont typeface="Open Sans"/>
              <a:buChar char="●"/>
            </a:pPr>
            <a:r>
              <a:rPr b="1" i="0" lang="en" sz="1100" u="none" cap="none" strike="noStrike">
                <a:solidFill>
                  <a:schemeClr val="dk2"/>
                </a:solidFill>
                <a:latin typeface="Open Sans"/>
                <a:ea typeface="Open Sans"/>
                <a:cs typeface="Open Sans"/>
                <a:sym typeface="Open Sans"/>
              </a:rPr>
              <a:t>Muy dura: Más de 180 mg/L de CaCO3</a:t>
            </a:r>
            <a:endParaRPr i="0" sz="1100" u="none" cap="none" strike="noStrike">
              <a:solidFill>
                <a:schemeClr val="dk2"/>
              </a:solidFill>
              <a:latin typeface="Open Sans"/>
              <a:ea typeface="Open Sans"/>
              <a:cs typeface="Open Sans"/>
              <a:sym typeface="Open Sans"/>
            </a:endParaRPr>
          </a:p>
          <a:p>
            <a:pPr indent="0" lvl="0" marL="0" marR="0" rtl="0" algn="just">
              <a:lnSpc>
                <a:spcPct val="100000"/>
              </a:lnSpc>
              <a:spcBef>
                <a:spcPts val="0"/>
              </a:spcBef>
              <a:spcAft>
                <a:spcPts val="0"/>
              </a:spcAft>
              <a:buNone/>
            </a:pPr>
            <a:r>
              <a:rPr lang="en" sz="1100">
                <a:solidFill>
                  <a:schemeClr val="dk2"/>
                </a:solidFill>
                <a:latin typeface="Open Sans"/>
                <a:ea typeface="Open Sans"/>
                <a:cs typeface="Open Sans"/>
                <a:sym typeface="Open Sans"/>
              </a:rPr>
              <a:t>P</a:t>
            </a:r>
            <a:r>
              <a:rPr i="0" lang="en" sz="1100" u="none" cap="none" strike="noStrike">
                <a:solidFill>
                  <a:schemeClr val="dk2"/>
                </a:solidFill>
                <a:latin typeface="Open Sans"/>
                <a:ea typeface="Open Sans"/>
                <a:cs typeface="Open Sans"/>
                <a:sym typeface="Open Sans"/>
              </a:rPr>
              <a:t>uede causar problemas significativos de acumulación de cal y reducir la eficiencia de los electrodomésticos como calentadores de agua y lavadoras. Puede requerir un tratamiento más intensivo para suavizarla antes de su uso.</a:t>
            </a:r>
            <a:endParaRPr i="0" sz="1100" u="none" cap="none" strike="noStrike">
              <a:solidFill>
                <a:schemeClr val="dk2"/>
              </a:solidFill>
              <a:latin typeface="Open Sans"/>
              <a:ea typeface="Open Sans"/>
              <a:cs typeface="Open Sans"/>
              <a:sym typeface="Open Sans"/>
            </a:endParaRPr>
          </a:p>
        </p:txBody>
      </p:sp>
      <p:pic>
        <p:nvPicPr>
          <p:cNvPr descr="Texto&#10;&#10;Descripción generada automáticamente" id="1196" name="Google Shape;1196;p93"/>
          <p:cNvPicPr preferRelativeResize="0"/>
          <p:nvPr/>
        </p:nvPicPr>
        <p:blipFill rotWithShape="1">
          <a:blip r:embed="rId3">
            <a:alphaModFix/>
          </a:blip>
          <a:srcRect b="0" l="-56" r="10076" t="1136"/>
          <a:stretch/>
        </p:blipFill>
        <p:spPr>
          <a:xfrm>
            <a:off x="5722172" y="1274626"/>
            <a:ext cx="3117103" cy="25942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pic>
        <p:nvPicPr>
          <p:cNvPr descr="Texto&#10;&#10;Descripción generada automáticamente" id="1201" name="Google Shape;1201;p94"/>
          <p:cNvPicPr preferRelativeResize="0"/>
          <p:nvPr/>
        </p:nvPicPr>
        <p:blipFill rotWithShape="1">
          <a:blip r:embed="rId3">
            <a:alphaModFix/>
          </a:blip>
          <a:srcRect b="0" l="0" r="0" t="0"/>
          <a:stretch/>
        </p:blipFill>
        <p:spPr>
          <a:xfrm>
            <a:off x="286519" y="281602"/>
            <a:ext cx="4966827" cy="1003814"/>
          </a:xfrm>
          <a:prstGeom prst="rect">
            <a:avLst/>
          </a:prstGeom>
          <a:noFill/>
          <a:ln>
            <a:noFill/>
          </a:ln>
        </p:spPr>
      </p:pic>
      <p:pic>
        <p:nvPicPr>
          <p:cNvPr descr="Texto&#10;&#10;Descripción generada automáticamente" id="1202" name="Google Shape;1202;p94"/>
          <p:cNvPicPr preferRelativeResize="0"/>
          <p:nvPr/>
        </p:nvPicPr>
        <p:blipFill rotWithShape="1">
          <a:blip r:embed="rId4">
            <a:alphaModFix/>
          </a:blip>
          <a:srcRect b="0" l="0" r="0" t="0"/>
          <a:stretch/>
        </p:blipFill>
        <p:spPr>
          <a:xfrm>
            <a:off x="2138976" y="1348095"/>
            <a:ext cx="4460466" cy="1507102"/>
          </a:xfrm>
          <a:prstGeom prst="rect">
            <a:avLst/>
          </a:prstGeom>
          <a:noFill/>
          <a:ln>
            <a:noFill/>
          </a:ln>
        </p:spPr>
      </p:pic>
      <p:pic>
        <p:nvPicPr>
          <p:cNvPr descr="Texto&#10;&#10;Descripción generada automáticamente" id="1203" name="Google Shape;1203;p94"/>
          <p:cNvPicPr preferRelativeResize="0"/>
          <p:nvPr/>
        </p:nvPicPr>
        <p:blipFill rotWithShape="1">
          <a:blip r:embed="rId5">
            <a:alphaModFix/>
          </a:blip>
          <a:srcRect b="0" l="0" r="0" t="0"/>
          <a:stretch/>
        </p:blipFill>
        <p:spPr>
          <a:xfrm>
            <a:off x="4290859" y="2933085"/>
            <a:ext cx="4406081" cy="20795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95"/>
          <p:cNvSpPr txBox="1"/>
          <p:nvPr/>
        </p:nvSpPr>
        <p:spPr>
          <a:xfrm>
            <a:off x="547626" y="286250"/>
            <a:ext cx="3971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000" u="none" cap="none" strike="noStrike">
                <a:solidFill>
                  <a:schemeClr val="dk1"/>
                </a:solidFill>
                <a:latin typeface="Open Sans"/>
                <a:ea typeface="Open Sans"/>
                <a:cs typeface="Open Sans"/>
                <a:sym typeface="Open Sans"/>
              </a:rPr>
              <a:t>Valores Faltantes de </a:t>
            </a:r>
            <a:r>
              <a:rPr b="1" lang="en" sz="2000">
                <a:solidFill>
                  <a:schemeClr val="dk1"/>
                </a:solidFill>
                <a:latin typeface="Open Sans"/>
                <a:ea typeface="Open Sans"/>
                <a:cs typeface="Open Sans"/>
                <a:sym typeface="Open Sans"/>
              </a:rPr>
              <a:t>T</a:t>
            </a:r>
            <a:r>
              <a:rPr b="1" i="0" lang="en" sz="2000" u="none" cap="none" strike="noStrike">
                <a:solidFill>
                  <a:schemeClr val="dk1"/>
                </a:solidFill>
                <a:latin typeface="Open Sans"/>
                <a:ea typeface="Open Sans"/>
                <a:cs typeface="Open Sans"/>
                <a:sym typeface="Open Sans"/>
              </a:rPr>
              <a:t>rihalometanos</a:t>
            </a:r>
            <a:endParaRPr b="1" i="0" sz="2000" u="none" cap="none" strike="noStrike">
              <a:solidFill>
                <a:schemeClr val="dk1"/>
              </a:solidFill>
              <a:latin typeface="Open Sans"/>
              <a:ea typeface="Open Sans"/>
              <a:cs typeface="Open Sans"/>
              <a:sym typeface="Open Sans"/>
            </a:endParaRPr>
          </a:p>
        </p:txBody>
      </p:sp>
      <p:pic>
        <p:nvPicPr>
          <p:cNvPr descr="Texto&#10;&#10;Descripción generada automáticamente" id="1209" name="Google Shape;1209;p95"/>
          <p:cNvPicPr preferRelativeResize="0"/>
          <p:nvPr/>
        </p:nvPicPr>
        <p:blipFill rotWithShape="1">
          <a:blip r:embed="rId3">
            <a:alphaModFix/>
          </a:blip>
          <a:srcRect b="0" l="0" r="0" t="0"/>
          <a:stretch/>
        </p:blipFill>
        <p:spPr>
          <a:xfrm>
            <a:off x="319016" y="1247700"/>
            <a:ext cx="5777989" cy="1578385"/>
          </a:xfrm>
          <a:prstGeom prst="rect">
            <a:avLst/>
          </a:prstGeom>
          <a:noFill/>
          <a:ln>
            <a:noFill/>
          </a:ln>
        </p:spPr>
      </p:pic>
      <p:pic>
        <p:nvPicPr>
          <p:cNvPr descr="Texto&#10;&#10;Descripción generada automáticamente" id="1210" name="Google Shape;1210;p95"/>
          <p:cNvPicPr preferRelativeResize="0"/>
          <p:nvPr/>
        </p:nvPicPr>
        <p:blipFill rotWithShape="1">
          <a:blip r:embed="rId4">
            <a:alphaModFix/>
          </a:blip>
          <a:srcRect b="0" l="0" r="0" t="0"/>
          <a:stretch/>
        </p:blipFill>
        <p:spPr>
          <a:xfrm>
            <a:off x="3075570" y="3079535"/>
            <a:ext cx="5749413" cy="1300931"/>
          </a:xfrm>
          <a:prstGeom prst="rect">
            <a:avLst/>
          </a:prstGeom>
          <a:noFill/>
          <a:ln>
            <a:noFill/>
          </a:ln>
        </p:spPr>
      </p:pic>
      <p:pic>
        <p:nvPicPr>
          <p:cNvPr id="1211" name="Google Shape;1211;p95"/>
          <p:cNvPicPr preferRelativeResize="0"/>
          <p:nvPr/>
        </p:nvPicPr>
        <p:blipFill>
          <a:blip r:embed="rId5">
            <a:alphaModFix/>
          </a:blip>
          <a:stretch>
            <a:fillRect/>
          </a:stretch>
        </p:blipFill>
        <p:spPr>
          <a:xfrm>
            <a:off x="6829525" y="1386412"/>
            <a:ext cx="1300950" cy="1300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96"/>
          <p:cNvSpPr txBox="1"/>
          <p:nvPr/>
        </p:nvSpPr>
        <p:spPr>
          <a:xfrm>
            <a:off x="823450" y="505550"/>
            <a:ext cx="2655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000" u="none" cap="none" strike="noStrike">
                <a:solidFill>
                  <a:schemeClr val="dk1"/>
                </a:solidFill>
                <a:latin typeface="Open Sans"/>
                <a:ea typeface="Open Sans"/>
                <a:cs typeface="Open Sans"/>
                <a:sym typeface="Open Sans"/>
              </a:rPr>
              <a:t>Valores Faltantes de Sulfato</a:t>
            </a:r>
            <a:endParaRPr i="0" sz="2000" u="none" cap="none" strike="noStrike">
              <a:solidFill>
                <a:schemeClr val="dk1"/>
              </a:solidFill>
              <a:latin typeface="Open Sans"/>
              <a:ea typeface="Open Sans"/>
              <a:cs typeface="Open Sans"/>
              <a:sym typeface="Open Sans"/>
            </a:endParaRPr>
          </a:p>
        </p:txBody>
      </p:sp>
      <p:pic>
        <p:nvPicPr>
          <p:cNvPr descr="Texto&#10;&#10;Descripción generada automáticamente" id="1217" name="Google Shape;1217;p96"/>
          <p:cNvPicPr preferRelativeResize="0"/>
          <p:nvPr/>
        </p:nvPicPr>
        <p:blipFill rotWithShape="1">
          <a:blip r:embed="rId3">
            <a:alphaModFix/>
          </a:blip>
          <a:srcRect b="0" l="0" r="0" t="0"/>
          <a:stretch/>
        </p:blipFill>
        <p:spPr>
          <a:xfrm>
            <a:off x="747251" y="1529684"/>
            <a:ext cx="3806314" cy="2058323"/>
          </a:xfrm>
          <a:prstGeom prst="rect">
            <a:avLst/>
          </a:prstGeom>
          <a:noFill/>
          <a:ln>
            <a:noFill/>
          </a:ln>
        </p:spPr>
      </p:pic>
      <p:sp>
        <p:nvSpPr>
          <p:cNvPr id="1218" name="Google Shape;1218;p96"/>
          <p:cNvSpPr txBox="1"/>
          <p:nvPr/>
        </p:nvSpPr>
        <p:spPr>
          <a:xfrm>
            <a:off x="4573850" y="1359300"/>
            <a:ext cx="3806400" cy="1893300"/>
          </a:xfrm>
          <a:prstGeom prst="rect">
            <a:avLst/>
          </a:prstGeom>
          <a:noFill/>
          <a:ln>
            <a:noFill/>
          </a:ln>
        </p:spPr>
        <p:txBody>
          <a:bodyPr anchorCtr="0" anchor="t" bIns="45700" lIns="91425" spcFirstLastPara="1" rIns="91425" wrap="square" tIns="45700">
            <a:spAutoFit/>
          </a:bodyPr>
          <a:lstStyle/>
          <a:p>
            <a:pPr indent="-311150" lvl="0" marL="457200" marR="0" rtl="0" algn="just">
              <a:lnSpc>
                <a:spcPct val="100000"/>
              </a:lnSpc>
              <a:spcBef>
                <a:spcPts val="0"/>
              </a:spcBef>
              <a:spcAft>
                <a:spcPts val="0"/>
              </a:spcAft>
              <a:buClr>
                <a:schemeClr val="dk2"/>
              </a:buClr>
              <a:buSzPts val="1300"/>
              <a:buFont typeface="Open Sans"/>
              <a:buChar char="●"/>
            </a:pPr>
            <a:r>
              <a:rPr i="0" lang="en" sz="1300" u="none" cap="none" strike="noStrike">
                <a:solidFill>
                  <a:schemeClr val="dk2"/>
                </a:solidFill>
                <a:latin typeface="Open Sans"/>
                <a:ea typeface="Open Sans"/>
                <a:cs typeface="Open Sans"/>
                <a:sym typeface="Open Sans"/>
              </a:rPr>
              <a:t>Se ha realizado una imputación de la media para los valores faltantes, especialmente en la variable 'Sulfate', que tiene 84 datos faltantes. Esta cantidad de valores faltantes representa aproximadamente el 3.54% del </a:t>
            </a:r>
            <a:r>
              <a:rPr lang="en" sz="1300">
                <a:solidFill>
                  <a:schemeClr val="dk2"/>
                </a:solidFill>
                <a:latin typeface="Open Sans"/>
                <a:ea typeface="Open Sans"/>
                <a:cs typeface="Open Sans"/>
                <a:sym typeface="Open Sans"/>
              </a:rPr>
              <a:t>Data Frame</a:t>
            </a:r>
            <a:r>
              <a:rPr i="0" lang="en" sz="1300" u="none" cap="none" strike="noStrike">
                <a:solidFill>
                  <a:schemeClr val="dk2"/>
                </a:solidFill>
                <a:latin typeface="Open Sans"/>
                <a:ea typeface="Open Sans"/>
                <a:cs typeface="Open Sans"/>
                <a:sym typeface="Open Sans"/>
              </a:rPr>
              <a:t> original de 2368 filas, por lo que no afectaría significativamente al conjunto de datos original.</a:t>
            </a:r>
            <a:endParaRPr sz="1300">
              <a:solidFill>
                <a:schemeClr val="dk2"/>
              </a:solidFill>
              <a:latin typeface="Open Sans"/>
              <a:ea typeface="Open Sans"/>
              <a:cs typeface="Open Sans"/>
              <a:sym typeface="Open Sans"/>
            </a:endParaRPr>
          </a:p>
        </p:txBody>
      </p:sp>
      <p:pic>
        <p:nvPicPr>
          <p:cNvPr descr="Texto&#10;&#10;Descripción generada automáticamente" id="1219" name="Google Shape;1219;p96"/>
          <p:cNvPicPr preferRelativeResize="0"/>
          <p:nvPr/>
        </p:nvPicPr>
        <p:blipFill rotWithShape="1">
          <a:blip r:embed="rId4">
            <a:alphaModFix/>
          </a:blip>
          <a:srcRect b="0" l="0" r="37382" t="0"/>
          <a:stretch/>
        </p:blipFill>
        <p:spPr>
          <a:xfrm>
            <a:off x="5134075" y="3344250"/>
            <a:ext cx="3139575" cy="1637650"/>
          </a:xfrm>
          <a:prstGeom prst="rect">
            <a:avLst/>
          </a:prstGeom>
          <a:noFill/>
          <a:ln>
            <a:noFill/>
          </a:ln>
        </p:spPr>
      </p:pic>
      <p:pic>
        <p:nvPicPr>
          <p:cNvPr id="1220" name="Google Shape;1220;p96"/>
          <p:cNvPicPr preferRelativeResize="0"/>
          <p:nvPr/>
        </p:nvPicPr>
        <p:blipFill>
          <a:blip r:embed="rId5">
            <a:alphaModFix/>
          </a:blip>
          <a:stretch>
            <a:fillRect/>
          </a:stretch>
        </p:blipFill>
        <p:spPr>
          <a:xfrm>
            <a:off x="3563622" y="366275"/>
            <a:ext cx="925050" cy="925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pic>
        <p:nvPicPr>
          <p:cNvPr descr="Imagen que contiene Texto&#10;&#10;Descripción generada automáticamente" id="1225" name="Google Shape;1225;p97"/>
          <p:cNvPicPr preferRelativeResize="0"/>
          <p:nvPr/>
        </p:nvPicPr>
        <p:blipFill rotWithShape="1">
          <a:blip r:embed="rId3">
            <a:alphaModFix/>
          </a:blip>
          <a:srcRect b="0" l="0" r="0" t="0"/>
          <a:stretch/>
        </p:blipFill>
        <p:spPr>
          <a:xfrm>
            <a:off x="516411" y="156703"/>
            <a:ext cx="4239724" cy="3677880"/>
          </a:xfrm>
          <a:prstGeom prst="rect">
            <a:avLst/>
          </a:prstGeom>
          <a:noFill/>
          <a:ln>
            <a:noFill/>
          </a:ln>
        </p:spPr>
      </p:pic>
      <p:sp>
        <p:nvSpPr>
          <p:cNvPr id="1226" name="Google Shape;1226;p97"/>
          <p:cNvSpPr txBox="1"/>
          <p:nvPr/>
        </p:nvSpPr>
        <p:spPr>
          <a:xfrm>
            <a:off x="5327207" y="1404446"/>
            <a:ext cx="3121200" cy="120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 sz="1200" u="none" cap="none" strike="noStrike">
                <a:solidFill>
                  <a:schemeClr val="dk2"/>
                </a:solidFill>
                <a:latin typeface="Open Sans"/>
                <a:ea typeface="Open Sans"/>
                <a:cs typeface="Open Sans"/>
                <a:sym typeface="Open Sans"/>
              </a:rPr>
              <a:t>La variable 'SUBTIPO' muestra un desbalance considerable, ya que la mayoría de las entradas están clasificadas como 'pozo'. Esto indica que casi todas las aguas subterráneas son del tipo 'pozo'.</a:t>
            </a:r>
            <a:endParaRPr sz="1200">
              <a:solidFill>
                <a:schemeClr val="dk2"/>
              </a:solidFill>
              <a:latin typeface="Open Sans"/>
              <a:ea typeface="Open Sans"/>
              <a:cs typeface="Open Sans"/>
              <a:sym typeface="Open Sans"/>
            </a:endParaRPr>
          </a:p>
        </p:txBody>
      </p:sp>
      <p:pic>
        <p:nvPicPr>
          <p:cNvPr descr="Imagen que contiene Tabla&#10;&#10;Descripción generada automáticamente" id="1227" name="Google Shape;1227;p97"/>
          <p:cNvPicPr preferRelativeResize="0"/>
          <p:nvPr/>
        </p:nvPicPr>
        <p:blipFill rotWithShape="1">
          <a:blip r:embed="rId4">
            <a:alphaModFix/>
          </a:blip>
          <a:srcRect b="0" l="0" r="0" t="0"/>
          <a:stretch/>
        </p:blipFill>
        <p:spPr>
          <a:xfrm>
            <a:off x="4751131" y="2704025"/>
            <a:ext cx="4120946" cy="21836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71"/>
          <p:cNvSpPr txBox="1"/>
          <p:nvPr>
            <p:ph idx="1" type="body"/>
          </p:nvPr>
        </p:nvSpPr>
        <p:spPr>
          <a:xfrm flipH="1">
            <a:off x="803777" y="1472307"/>
            <a:ext cx="7536444" cy="219240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000"/>
              <a:buNone/>
            </a:pPr>
            <a:r>
              <a:rPr lang="en" sz="1800"/>
              <a:t>El estudio utiliza técnicas de Machine Learning para evaluar y prever la calidad del agua subterránea en Lambayeque, reconociendo su importancia para la salud pública y el desarrollo sostenible. </a:t>
            </a:r>
            <a:endParaRPr/>
          </a:p>
          <a:p>
            <a:pPr indent="0" lvl="0" marL="0" rtl="0" algn="ctr">
              <a:lnSpc>
                <a:spcPct val="100000"/>
              </a:lnSpc>
              <a:spcBef>
                <a:spcPts val="0"/>
              </a:spcBef>
              <a:spcAft>
                <a:spcPts val="0"/>
              </a:spcAft>
              <a:buSzPts val="2000"/>
              <a:buNone/>
            </a:pPr>
            <a:r>
              <a:rPr lang="en" sz="1800"/>
              <a:t>El objetivo es proporcionar herramientas avanzadas para el monitoreo continuo y la gestión proactiva del agua, con la esperanza de preservar los recursos hídricos y garantizar un suministro seguro para las generaciones presentes y futuras en la región.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36"/>
                                        </p:tgtEl>
                                        <p:attrNameLst>
                                          <p:attrName>style.visibility</p:attrName>
                                        </p:attrNameLst>
                                      </p:cBhvr>
                                      <p:to>
                                        <p:strVal val="visible"/>
                                      </p:to>
                                    </p:set>
                                    <p:anim calcmode="lin" valueType="num">
                                      <p:cBhvr additive="base">
                                        <p:cTn dur="1000"/>
                                        <p:tgtEl>
                                          <p:spTgt spid="10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descr="Texto&#10;&#10;Descripción generada automáticamente" id="1232" name="Google Shape;1232;p98"/>
          <p:cNvPicPr preferRelativeResize="0"/>
          <p:nvPr/>
        </p:nvPicPr>
        <p:blipFill rotWithShape="1">
          <a:blip r:embed="rId3">
            <a:alphaModFix/>
          </a:blip>
          <a:srcRect b="0" l="0" r="0" t="0"/>
          <a:stretch/>
        </p:blipFill>
        <p:spPr>
          <a:xfrm>
            <a:off x="584297" y="487781"/>
            <a:ext cx="5983850" cy="4167955"/>
          </a:xfrm>
          <a:prstGeom prst="rect">
            <a:avLst/>
          </a:prstGeom>
          <a:noFill/>
          <a:ln>
            <a:noFill/>
          </a:ln>
        </p:spPr>
      </p:pic>
      <p:pic>
        <p:nvPicPr>
          <p:cNvPr id="1233" name="Google Shape;1233;p98"/>
          <p:cNvPicPr preferRelativeResize="0"/>
          <p:nvPr/>
        </p:nvPicPr>
        <p:blipFill>
          <a:blip r:embed="rId4">
            <a:alphaModFix/>
          </a:blip>
          <a:stretch>
            <a:fillRect/>
          </a:stretch>
        </p:blipFill>
        <p:spPr>
          <a:xfrm>
            <a:off x="6899449" y="1741625"/>
            <a:ext cx="1660250" cy="1660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99"/>
          <p:cNvSpPr txBox="1"/>
          <p:nvPr/>
        </p:nvSpPr>
        <p:spPr>
          <a:xfrm>
            <a:off x="176675" y="401400"/>
            <a:ext cx="7833300" cy="4340700"/>
          </a:xfrm>
          <a:prstGeom prst="rect">
            <a:avLst/>
          </a:prstGeom>
          <a:noFill/>
          <a:ln>
            <a:noFill/>
          </a:ln>
        </p:spPr>
        <p:txBody>
          <a:bodyPr anchorCtr="0" anchor="t" bIns="45700" lIns="91425" spcFirstLastPara="1" rIns="91425" wrap="square" tIns="45700">
            <a:spAutoFit/>
          </a:bodyPr>
          <a:lstStyle/>
          <a:p>
            <a:pPr indent="-228600" lvl="0" marL="228600" marR="0" rtl="0" algn="just">
              <a:lnSpc>
                <a:spcPct val="100000"/>
              </a:lnSpc>
              <a:spcBef>
                <a:spcPts val="0"/>
              </a:spcBef>
              <a:spcAft>
                <a:spcPts val="0"/>
              </a:spcAft>
              <a:buClr>
                <a:schemeClr val="dk2"/>
              </a:buClr>
              <a:buSzPts val="1200"/>
              <a:buFont typeface="Open Sans"/>
              <a:buChar char="•"/>
            </a:pPr>
            <a:r>
              <a:rPr b="1" i="0" lang="en" sz="1200" u="none" cap="none" strike="noStrike">
                <a:solidFill>
                  <a:schemeClr val="dk2"/>
                </a:solidFill>
                <a:latin typeface="Open Sans"/>
                <a:ea typeface="Open Sans"/>
                <a:cs typeface="Open Sans"/>
                <a:sym typeface="Open Sans"/>
              </a:rPr>
              <a:t>ph:</a:t>
            </a:r>
            <a:r>
              <a:rPr i="0" lang="en" sz="1200" u="none" cap="none" strike="noStrike">
                <a:solidFill>
                  <a:schemeClr val="dk2"/>
                </a:solidFill>
                <a:latin typeface="Open Sans"/>
                <a:ea typeface="Open Sans"/>
                <a:cs typeface="Open Sans"/>
                <a:sym typeface="Open Sans"/>
              </a:rPr>
              <a:t> La media del pH es de aproximadamente 7.09, con una desviación estándar de 1.54. Los valores varían desde 0.23 hasta 14.00, con la mayoría de los valores entre 6.12 y 7.99.</a:t>
            </a:r>
            <a:endParaRPr sz="1200">
              <a:solidFill>
                <a:schemeClr val="dk2"/>
              </a:solidFill>
              <a:latin typeface="Open Sans"/>
              <a:ea typeface="Open Sans"/>
              <a:cs typeface="Open Sans"/>
              <a:sym typeface="Open Sans"/>
            </a:endParaRPr>
          </a:p>
          <a:p>
            <a:pPr indent="-228600" lvl="0" marL="228600" marR="0" rtl="0" algn="just">
              <a:lnSpc>
                <a:spcPct val="100000"/>
              </a:lnSpc>
              <a:spcBef>
                <a:spcPts val="0"/>
              </a:spcBef>
              <a:spcAft>
                <a:spcPts val="0"/>
              </a:spcAft>
              <a:buClr>
                <a:schemeClr val="dk2"/>
              </a:buClr>
              <a:buSzPts val="1200"/>
              <a:buFont typeface="Open Sans"/>
              <a:buChar char="•"/>
            </a:pPr>
            <a:r>
              <a:rPr b="1" i="0" lang="en" sz="1200" u="none" cap="none" strike="noStrike">
                <a:solidFill>
                  <a:schemeClr val="dk2"/>
                </a:solidFill>
                <a:latin typeface="Open Sans"/>
                <a:ea typeface="Open Sans"/>
                <a:cs typeface="Open Sans"/>
                <a:sym typeface="Open Sans"/>
              </a:rPr>
              <a:t>Dureza:</a:t>
            </a:r>
            <a:r>
              <a:rPr i="0" lang="en" sz="1200" u="none" cap="none" strike="noStrike">
                <a:solidFill>
                  <a:schemeClr val="dk2"/>
                </a:solidFill>
                <a:latin typeface="Open Sans"/>
                <a:ea typeface="Open Sans"/>
                <a:cs typeface="Open Sans"/>
                <a:sym typeface="Open Sans"/>
              </a:rPr>
              <a:t> La media de la dureza es de aproximadamente 195.73, con una desviación estándar de 32.33. Los valores van desde 73.49 hasta 317.34, con la mayoría entre 176.79 y 216.12.</a:t>
            </a:r>
            <a:endParaRPr sz="1200">
              <a:solidFill>
                <a:schemeClr val="dk2"/>
              </a:solidFill>
              <a:latin typeface="Open Sans"/>
              <a:ea typeface="Open Sans"/>
              <a:cs typeface="Open Sans"/>
              <a:sym typeface="Open Sans"/>
            </a:endParaRPr>
          </a:p>
          <a:p>
            <a:pPr indent="-228600" lvl="0" marL="228600" marR="0" rtl="0" algn="just">
              <a:lnSpc>
                <a:spcPct val="100000"/>
              </a:lnSpc>
              <a:spcBef>
                <a:spcPts val="0"/>
              </a:spcBef>
              <a:spcAft>
                <a:spcPts val="0"/>
              </a:spcAft>
              <a:buClr>
                <a:schemeClr val="dk2"/>
              </a:buClr>
              <a:buSzPts val="1200"/>
              <a:buFont typeface="Open Sans"/>
              <a:buChar char="•"/>
            </a:pPr>
            <a:r>
              <a:rPr b="1" i="0" lang="en" sz="1200" u="none" cap="none" strike="noStrike">
                <a:solidFill>
                  <a:schemeClr val="dk2"/>
                </a:solidFill>
                <a:latin typeface="Open Sans"/>
                <a:ea typeface="Open Sans"/>
                <a:cs typeface="Open Sans"/>
                <a:sym typeface="Open Sans"/>
              </a:rPr>
              <a:t>Sólidos Totales Disueltos: </a:t>
            </a:r>
            <a:r>
              <a:rPr i="0" lang="en" sz="1200" u="none" cap="none" strike="noStrike">
                <a:solidFill>
                  <a:schemeClr val="dk2"/>
                </a:solidFill>
                <a:latin typeface="Open Sans"/>
                <a:ea typeface="Open Sans"/>
                <a:cs typeface="Open Sans"/>
                <a:sym typeface="Open Sans"/>
              </a:rPr>
              <a:t>La media de los sólidos totales disueltos es de aproximadamente 22017.82, con una desviación estándar de 8577.07. Los valores van desde 320.94 hasta 56488.67, con la mayoría entre 15852.86 y 27231.11.</a:t>
            </a:r>
            <a:endParaRPr sz="1200">
              <a:solidFill>
                <a:schemeClr val="dk2"/>
              </a:solidFill>
              <a:latin typeface="Open Sans"/>
              <a:ea typeface="Open Sans"/>
              <a:cs typeface="Open Sans"/>
              <a:sym typeface="Open Sans"/>
            </a:endParaRPr>
          </a:p>
          <a:p>
            <a:pPr indent="-228600" lvl="0" marL="228600" marR="0" rtl="0" algn="just">
              <a:lnSpc>
                <a:spcPct val="100000"/>
              </a:lnSpc>
              <a:spcBef>
                <a:spcPts val="0"/>
              </a:spcBef>
              <a:spcAft>
                <a:spcPts val="0"/>
              </a:spcAft>
              <a:buClr>
                <a:schemeClr val="dk2"/>
              </a:buClr>
              <a:buSzPts val="1200"/>
              <a:buFont typeface="Open Sans"/>
              <a:buChar char="•"/>
            </a:pPr>
            <a:r>
              <a:rPr b="1" i="0" lang="en" sz="1200" u="none" cap="none" strike="noStrike">
                <a:solidFill>
                  <a:schemeClr val="dk2"/>
                </a:solidFill>
                <a:latin typeface="Open Sans"/>
                <a:ea typeface="Open Sans"/>
                <a:cs typeface="Open Sans"/>
                <a:sym typeface="Open Sans"/>
              </a:rPr>
              <a:t>Conductividad:</a:t>
            </a:r>
            <a:r>
              <a:rPr i="0" lang="en" sz="1200" u="none" cap="none" strike="noStrike">
                <a:solidFill>
                  <a:schemeClr val="dk2"/>
                </a:solidFill>
                <a:latin typeface="Open Sans"/>
                <a:ea typeface="Open Sans"/>
                <a:cs typeface="Open Sans"/>
                <a:sym typeface="Open Sans"/>
              </a:rPr>
              <a:t> La media de la conductividad es de aproximadamente 426.24, con una desviación estándar de 81.08. Los valores van desde 201.62 hasta 753.34, con la mayoría entre 365.23 y 482.49.</a:t>
            </a:r>
            <a:endParaRPr sz="1200">
              <a:solidFill>
                <a:schemeClr val="dk2"/>
              </a:solidFill>
              <a:latin typeface="Open Sans"/>
              <a:ea typeface="Open Sans"/>
              <a:cs typeface="Open Sans"/>
              <a:sym typeface="Open Sans"/>
            </a:endParaRPr>
          </a:p>
          <a:p>
            <a:pPr indent="-228600" lvl="0" marL="228600" marR="0" rtl="0" algn="just">
              <a:lnSpc>
                <a:spcPct val="100000"/>
              </a:lnSpc>
              <a:spcBef>
                <a:spcPts val="0"/>
              </a:spcBef>
              <a:spcAft>
                <a:spcPts val="0"/>
              </a:spcAft>
              <a:buClr>
                <a:schemeClr val="dk2"/>
              </a:buClr>
              <a:buSzPts val="1200"/>
              <a:buFont typeface="Open Sans"/>
              <a:buChar char="•"/>
            </a:pPr>
            <a:r>
              <a:rPr b="1" i="0" lang="en" sz="1200" u="none" cap="none" strike="noStrike">
                <a:solidFill>
                  <a:schemeClr val="dk2"/>
                </a:solidFill>
                <a:latin typeface="Open Sans"/>
                <a:ea typeface="Open Sans"/>
                <a:cs typeface="Open Sans"/>
                <a:sym typeface="Open Sans"/>
              </a:rPr>
              <a:t>Carbono Orgánico:</a:t>
            </a:r>
            <a:r>
              <a:rPr i="0" lang="en" sz="1200" u="none" cap="none" strike="noStrike">
                <a:solidFill>
                  <a:schemeClr val="dk2"/>
                </a:solidFill>
                <a:latin typeface="Open Sans"/>
                <a:ea typeface="Open Sans"/>
                <a:cs typeface="Open Sans"/>
                <a:sym typeface="Open Sans"/>
              </a:rPr>
              <a:t> La media del carbono orgánico es de aproximadamente 14.34, con una desviación estándar de 3.30. Los valores varían desde 2.20 hasta 27.01, con la mayoría entre 12.13 y 16.62.</a:t>
            </a:r>
            <a:endParaRPr sz="1200">
              <a:solidFill>
                <a:schemeClr val="dk2"/>
              </a:solidFill>
              <a:latin typeface="Open Sans"/>
              <a:ea typeface="Open Sans"/>
              <a:cs typeface="Open Sans"/>
              <a:sym typeface="Open Sans"/>
            </a:endParaRPr>
          </a:p>
          <a:p>
            <a:pPr indent="-228600" lvl="0" marL="228600" marR="0" rtl="0" algn="just">
              <a:lnSpc>
                <a:spcPct val="100000"/>
              </a:lnSpc>
              <a:spcBef>
                <a:spcPts val="0"/>
              </a:spcBef>
              <a:spcAft>
                <a:spcPts val="0"/>
              </a:spcAft>
              <a:buClr>
                <a:schemeClr val="dk2"/>
              </a:buClr>
              <a:buSzPts val="1200"/>
              <a:buFont typeface="Open Sans"/>
              <a:buChar char="•"/>
            </a:pPr>
            <a:r>
              <a:rPr b="1" i="0" lang="en" sz="1200" u="none" cap="none" strike="noStrike">
                <a:solidFill>
                  <a:schemeClr val="dk2"/>
                </a:solidFill>
                <a:latin typeface="Open Sans"/>
                <a:ea typeface="Open Sans"/>
                <a:cs typeface="Open Sans"/>
                <a:sym typeface="Open Sans"/>
              </a:rPr>
              <a:t>Sulfato: </a:t>
            </a:r>
            <a:r>
              <a:rPr i="0" lang="en" sz="1200" u="none" cap="none" strike="noStrike">
                <a:solidFill>
                  <a:schemeClr val="dk2"/>
                </a:solidFill>
                <a:latin typeface="Open Sans"/>
                <a:ea typeface="Open Sans"/>
                <a:cs typeface="Open Sans"/>
                <a:sym typeface="Open Sans"/>
              </a:rPr>
              <a:t>La media del sulfato es de aproximadamente 332.89, con una desviación estándar de 41.15. Los valores van desde 129.00 hasta 481.03, con la mayoría entre 307.61 y 358.33.</a:t>
            </a:r>
            <a:endParaRPr sz="1200">
              <a:solidFill>
                <a:schemeClr val="dk2"/>
              </a:solidFill>
              <a:latin typeface="Open Sans"/>
              <a:ea typeface="Open Sans"/>
              <a:cs typeface="Open Sans"/>
              <a:sym typeface="Open Sans"/>
            </a:endParaRPr>
          </a:p>
          <a:p>
            <a:pPr indent="-228600" lvl="0" marL="228600" marR="0" rtl="0" algn="just">
              <a:lnSpc>
                <a:spcPct val="100000"/>
              </a:lnSpc>
              <a:spcBef>
                <a:spcPts val="0"/>
              </a:spcBef>
              <a:spcAft>
                <a:spcPts val="0"/>
              </a:spcAft>
              <a:buClr>
                <a:schemeClr val="dk2"/>
              </a:buClr>
              <a:buSzPts val="1200"/>
              <a:buFont typeface="Open Sans"/>
              <a:buChar char="•"/>
            </a:pPr>
            <a:r>
              <a:rPr b="1" i="0" lang="en" sz="1200" u="none" cap="none" strike="noStrike">
                <a:solidFill>
                  <a:schemeClr val="dk2"/>
                </a:solidFill>
                <a:latin typeface="Open Sans"/>
                <a:ea typeface="Open Sans"/>
                <a:cs typeface="Open Sans"/>
                <a:sym typeface="Open Sans"/>
              </a:rPr>
              <a:t>Trihalometanos:</a:t>
            </a:r>
            <a:r>
              <a:rPr i="0" lang="en" sz="1200" u="none" cap="none" strike="noStrike">
                <a:solidFill>
                  <a:schemeClr val="dk2"/>
                </a:solidFill>
                <a:latin typeface="Open Sans"/>
                <a:ea typeface="Open Sans"/>
                <a:cs typeface="Open Sans"/>
                <a:sym typeface="Open Sans"/>
              </a:rPr>
              <a:t> La media de los trihalometanos es de aproximadamente 66.39, con una desviación estándar de 16.14. Los valores van desde 8.58 hasta 124.00, con la mayoría entre 55.81 y 77.27.</a:t>
            </a:r>
            <a:endParaRPr sz="1200">
              <a:solidFill>
                <a:schemeClr val="dk2"/>
              </a:solidFill>
              <a:latin typeface="Open Sans"/>
              <a:ea typeface="Open Sans"/>
              <a:cs typeface="Open Sans"/>
              <a:sym typeface="Open Sans"/>
            </a:endParaRPr>
          </a:p>
          <a:p>
            <a:pPr indent="-228600" lvl="0" marL="228600" marR="0" rtl="0" algn="just">
              <a:lnSpc>
                <a:spcPct val="100000"/>
              </a:lnSpc>
              <a:spcBef>
                <a:spcPts val="0"/>
              </a:spcBef>
              <a:spcAft>
                <a:spcPts val="0"/>
              </a:spcAft>
              <a:buClr>
                <a:schemeClr val="dk2"/>
              </a:buClr>
              <a:buSzPts val="1200"/>
              <a:buFont typeface="Open Sans"/>
              <a:buChar char="•"/>
            </a:pPr>
            <a:r>
              <a:rPr b="1" i="0" lang="en" sz="1200" u="none" cap="none" strike="noStrike">
                <a:solidFill>
                  <a:schemeClr val="dk2"/>
                </a:solidFill>
                <a:latin typeface="Open Sans"/>
                <a:ea typeface="Open Sans"/>
                <a:cs typeface="Open Sans"/>
                <a:sym typeface="Open Sans"/>
              </a:rPr>
              <a:t>Turbidez:</a:t>
            </a:r>
            <a:r>
              <a:rPr i="0" lang="en" sz="1200" u="none" cap="none" strike="noStrike">
                <a:solidFill>
                  <a:schemeClr val="dk2"/>
                </a:solidFill>
                <a:latin typeface="Open Sans"/>
                <a:ea typeface="Open Sans"/>
                <a:cs typeface="Open Sans"/>
                <a:sym typeface="Open Sans"/>
              </a:rPr>
              <a:t> La media de la turbidez es de aproximadamente 3.97, con una desviación estándar de 0.78. Los valores van desde 1.45 hasta 6.49, con la mayoría entre 3.44 y 4.51.</a:t>
            </a:r>
            <a:endParaRPr sz="1200">
              <a:solidFill>
                <a:schemeClr val="dk2"/>
              </a:solidFill>
              <a:latin typeface="Open Sans"/>
              <a:ea typeface="Open Sans"/>
              <a:cs typeface="Open Sans"/>
              <a:sym typeface="Open Sans"/>
            </a:endParaRPr>
          </a:p>
          <a:p>
            <a:pPr indent="-228600" lvl="0" marL="228600" marR="0" rtl="0" algn="just">
              <a:lnSpc>
                <a:spcPct val="100000"/>
              </a:lnSpc>
              <a:spcBef>
                <a:spcPts val="0"/>
              </a:spcBef>
              <a:spcAft>
                <a:spcPts val="0"/>
              </a:spcAft>
              <a:buClr>
                <a:schemeClr val="dk2"/>
              </a:buClr>
              <a:buSzPts val="1200"/>
              <a:buFont typeface="Open Sans"/>
              <a:buChar char="•"/>
            </a:pPr>
            <a:r>
              <a:rPr b="1" i="0" lang="en" sz="1200" u="none" cap="none" strike="noStrike">
                <a:solidFill>
                  <a:schemeClr val="dk2"/>
                </a:solidFill>
                <a:latin typeface="Open Sans"/>
                <a:ea typeface="Open Sans"/>
                <a:cs typeface="Open Sans"/>
                <a:sym typeface="Open Sans"/>
              </a:rPr>
              <a:t>Potabilidad:</a:t>
            </a:r>
            <a:r>
              <a:rPr i="0" lang="en" sz="1200" u="none" cap="none" strike="noStrike">
                <a:solidFill>
                  <a:schemeClr val="dk2"/>
                </a:solidFill>
                <a:latin typeface="Open Sans"/>
                <a:ea typeface="Open Sans"/>
                <a:cs typeface="Open Sans"/>
                <a:sym typeface="Open Sans"/>
              </a:rPr>
              <a:t> La proporción media de potabilidad es de aproximadamente 0.46, con una desviación estándar de 0.50. Hay un desbalance en los datos, ya que la mayoría de los valores son 0 (no potable).</a:t>
            </a:r>
            <a:endParaRPr sz="1200">
              <a:solidFill>
                <a:schemeClr val="dk2"/>
              </a:solidFill>
              <a:latin typeface="Open Sans"/>
              <a:ea typeface="Open Sans"/>
              <a:cs typeface="Open Sans"/>
              <a:sym typeface="Open Sans"/>
            </a:endParaRPr>
          </a:p>
          <a:p>
            <a:pPr indent="0" lvl="0" marL="0" marR="0" rtl="0" algn="just">
              <a:lnSpc>
                <a:spcPct val="100000"/>
              </a:lnSpc>
              <a:spcBef>
                <a:spcPts val="0"/>
              </a:spcBef>
              <a:spcAft>
                <a:spcPts val="0"/>
              </a:spcAft>
              <a:buNone/>
            </a:pPr>
            <a:br>
              <a:rPr i="0" lang="en" sz="1200" u="none" cap="none" strike="noStrike">
                <a:solidFill>
                  <a:schemeClr val="dk2"/>
                </a:solidFill>
                <a:latin typeface="Open Sans"/>
                <a:ea typeface="Open Sans"/>
                <a:cs typeface="Open Sans"/>
                <a:sym typeface="Open Sans"/>
              </a:rPr>
            </a:br>
            <a:r>
              <a:rPr i="0" lang="en" sz="1200" u="none" cap="none" strike="noStrike">
                <a:solidFill>
                  <a:schemeClr val="dk2"/>
                </a:solidFill>
                <a:latin typeface="Open Sans"/>
                <a:ea typeface="Open Sans"/>
                <a:cs typeface="Open Sans"/>
                <a:sym typeface="Open Sans"/>
              </a:rPr>
              <a:t>La variable 'Solids' (Sólidos Totales Disueltos) tiene un promedio y una desviación estándar altos en comparación con otras características. Esto sugiere que la distribución de esta variable puede tener una mayor dispersión de datos y variabilidad en comparación con las demás.</a:t>
            </a:r>
            <a:endParaRPr sz="1200">
              <a:solidFill>
                <a:schemeClr val="dk2"/>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descr="Interfaz de usuario gráfica, Texto&#10;&#10;Descripción generada automáticamente" id="1243" name="Google Shape;1243;p100"/>
          <p:cNvPicPr preferRelativeResize="0"/>
          <p:nvPr/>
        </p:nvPicPr>
        <p:blipFill rotWithShape="1">
          <a:blip r:embed="rId3">
            <a:alphaModFix/>
          </a:blip>
          <a:srcRect b="0" l="0" r="0" t="0"/>
          <a:stretch/>
        </p:blipFill>
        <p:spPr>
          <a:xfrm>
            <a:off x="1366838" y="625270"/>
            <a:ext cx="5838825" cy="666750"/>
          </a:xfrm>
          <a:prstGeom prst="rect">
            <a:avLst/>
          </a:prstGeom>
          <a:noFill/>
          <a:ln>
            <a:noFill/>
          </a:ln>
        </p:spPr>
      </p:pic>
      <p:pic>
        <p:nvPicPr>
          <p:cNvPr descr="Texto&#10;&#10;Descripción generada automáticamente" id="1244" name="Google Shape;1244;p100"/>
          <p:cNvPicPr preferRelativeResize="0"/>
          <p:nvPr/>
        </p:nvPicPr>
        <p:blipFill rotWithShape="1">
          <a:blip r:embed="rId4">
            <a:alphaModFix/>
          </a:blip>
          <a:srcRect b="0" l="0" r="0" t="0"/>
          <a:stretch/>
        </p:blipFill>
        <p:spPr>
          <a:xfrm>
            <a:off x="1385887" y="1607422"/>
            <a:ext cx="5800725" cy="2924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descr="Texto&#10;&#10;Descripción generada automáticamente" id="1249" name="Google Shape;1249;p101"/>
          <p:cNvPicPr preferRelativeResize="0"/>
          <p:nvPr/>
        </p:nvPicPr>
        <p:blipFill rotWithShape="1">
          <a:blip r:embed="rId3">
            <a:alphaModFix/>
          </a:blip>
          <a:srcRect b="0" l="0" r="0" t="0"/>
          <a:stretch/>
        </p:blipFill>
        <p:spPr>
          <a:xfrm>
            <a:off x="1279338" y="714375"/>
            <a:ext cx="3605525" cy="3714750"/>
          </a:xfrm>
          <a:prstGeom prst="rect">
            <a:avLst/>
          </a:prstGeom>
          <a:noFill/>
          <a:ln>
            <a:noFill/>
          </a:ln>
        </p:spPr>
      </p:pic>
      <p:pic>
        <p:nvPicPr>
          <p:cNvPr id="1250" name="Google Shape;1250;p101"/>
          <p:cNvPicPr preferRelativeResize="0"/>
          <p:nvPr/>
        </p:nvPicPr>
        <p:blipFill rotWithShape="1">
          <a:blip r:embed="rId4">
            <a:alphaModFix/>
          </a:blip>
          <a:srcRect b="0" l="0" r="44330" t="0"/>
          <a:stretch/>
        </p:blipFill>
        <p:spPr>
          <a:xfrm>
            <a:off x="5162535" y="1179573"/>
            <a:ext cx="2700650" cy="239650"/>
          </a:xfrm>
          <a:prstGeom prst="rect">
            <a:avLst/>
          </a:prstGeom>
          <a:noFill/>
          <a:ln>
            <a:noFill/>
          </a:ln>
        </p:spPr>
      </p:pic>
      <p:pic>
        <p:nvPicPr>
          <p:cNvPr descr="Texto&#10;&#10;Descripción generada automáticamente" id="1251" name="Google Shape;1251;p101"/>
          <p:cNvPicPr preferRelativeResize="0"/>
          <p:nvPr/>
        </p:nvPicPr>
        <p:blipFill rotWithShape="1">
          <a:blip r:embed="rId5">
            <a:alphaModFix/>
          </a:blip>
          <a:srcRect b="477" l="737" r="54839" t="0"/>
          <a:stretch/>
        </p:blipFill>
        <p:spPr>
          <a:xfrm>
            <a:off x="5164014" y="1516925"/>
            <a:ext cx="2700650" cy="2523225"/>
          </a:xfrm>
          <a:prstGeom prst="rect">
            <a:avLst/>
          </a:prstGeom>
          <a:noFill/>
          <a:ln>
            <a:noFill/>
          </a:ln>
        </p:spPr>
      </p:pic>
      <p:pic>
        <p:nvPicPr>
          <p:cNvPr id="1252" name="Google Shape;1252;p101"/>
          <p:cNvPicPr preferRelativeResize="0"/>
          <p:nvPr/>
        </p:nvPicPr>
        <p:blipFill>
          <a:blip r:embed="rId6">
            <a:alphaModFix/>
          </a:blip>
          <a:stretch>
            <a:fillRect/>
          </a:stretch>
        </p:blipFill>
        <p:spPr>
          <a:xfrm>
            <a:off x="8062575" y="4040150"/>
            <a:ext cx="950900" cy="95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pic>
        <p:nvPicPr>
          <p:cNvPr descr="Interfaz de usuario gráfica, Texto&#10;&#10;Descripción generada automáticamente" id="1257" name="Google Shape;1257;p102"/>
          <p:cNvPicPr preferRelativeResize="0"/>
          <p:nvPr/>
        </p:nvPicPr>
        <p:blipFill rotWithShape="1">
          <a:blip r:embed="rId3">
            <a:alphaModFix/>
          </a:blip>
          <a:srcRect b="0" l="0" r="0" t="0"/>
          <a:stretch/>
        </p:blipFill>
        <p:spPr>
          <a:xfrm>
            <a:off x="1444400" y="922300"/>
            <a:ext cx="6581450" cy="3415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03"/>
          <p:cNvSpPr txBox="1"/>
          <p:nvPr/>
        </p:nvSpPr>
        <p:spPr>
          <a:xfrm>
            <a:off x="236575" y="460275"/>
            <a:ext cx="54756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 sz="1800" u="none" cap="none" strike="noStrike">
                <a:solidFill>
                  <a:schemeClr val="dk1"/>
                </a:solidFill>
                <a:latin typeface="Arial"/>
                <a:ea typeface="Arial"/>
                <a:cs typeface="Arial"/>
                <a:sym typeface="Arial"/>
              </a:rPr>
              <a:t>4.3. Análisis Univariado de la Variable Target</a:t>
            </a:r>
            <a:endParaRPr b="0" i="0" sz="1800" u="none" cap="none" strike="noStrike">
              <a:solidFill>
                <a:schemeClr val="dk1"/>
              </a:solidFill>
              <a:latin typeface="Arial"/>
              <a:ea typeface="Arial"/>
              <a:cs typeface="Arial"/>
              <a:sym typeface="Arial"/>
            </a:endParaRPr>
          </a:p>
        </p:txBody>
      </p:sp>
      <p:sp>
        <p:nvSpPr>
          <p:cNvPr id="1263" name="Google Shape;1263;p103"/>
          <p:cNvSpPr txBox="1"/>
          <p:nvPr/>
        </p:nvSpPr>
        <p:spPr>
          <a:xfrm>
            <a:off x="4497650" y="1283100"/>
            <a:ext cx="3809100" cy="1200600"/>
          </a:xfrm>
          <a:prstGeom prst="rect">
            <a:avLst/>
          </a:prstGeom>
          <a:noFill/>
          <a:ln>
            <a:noFill/>
          </a:ln>
        </p:spPr>
        <p:txBody>
          <a:bodyPr anchorCtr="0" anchor="t" bIns="45700" lIns="91425" spcFirstLastPara="1" rIns="91425" wrap="square" tIns="45700">
            <a:spAutoFit/>
          </a:bodyPr>
          <a:lstStyle/>
          <a:p>
            <a:pPr indent="-304800" lvl="0" marL="457200" marR="0" rtl="0" algn="just">
              <a:lnSpc>
                <a:spcPct val="100000"/>
              </a:lnSpc>
              <a:spcBef>
                <a:spcPts val="0"/>
              </a:spcBef>
              <a:spcAft>
                <a:spcPts val="0"/>
              </a:spcAft>
              <a:buClr>
                <a:schemeClr val="dk2"/>
              </a:buClr>
              <a:buSzPts val="1200"/>
              <a:buFont typeface="Open Sans"/>
              <a:buChar char="●"/>
            </a:pPr>
            <a:r>
              <a:rPr i="0" lang="en" sz="1200" u="none" cap="none" strike="noStrike">
                <a:solidFill>
                  <a:schemeClr val="dk2"/>
                </a:solidFill>
                <a:latin typeface="Open Sans"/>
                <a:ea typeface="Open Sans"/>
                <a:cs typeface="Open Sans"/>
                <a:sym typeface="Open Sans"/>
              </a:rPr>
              <a:t>Realizamos un análisis inicial de la Variable target ('Potabilidad'), esto con la finalidad de observar la distribución de este valor en nuestro dataframe. Se realizan dos gráficos, el de barras y el de torta. Este último para observar los porcentajes.</a:t>
            </a:r>
            <a:endParaRPr i="0" sz="1200" u="none" cap="none" strike="noStrike">
              <a:solidFill>
                <a:schemeClr val="dk2"/>
              </a:solidFill>
              <a:latin typeface="Open Sans"/>
              <a:ea typeface="Open Sans"/>
              <a:cs typeface="Open Sans"/>
              <a:sym typeface="Open Sans"/>
            </a:endParaRPr>
          </a:p>
        </p:txBody>
      </p:sp>
      <p:pic>
        <p:nvPicPr>
          <p:cNvPr descr="Texto&#10;&#10;Descripción generada automáticamente" id="1264" name="Google Shape;1264;p103"/>
          <p:cNvPicPr preferRelativeResize="0"/>
          <p:nvPr/>
        </p:nvPicPr>
        <p:blipFill rotWithShape="1">
          <a:blip r:embed="rId3">
            <a:alphaModFix/>
          </a:blip>
          <a:srcRect b="0" l="0" r="10096" t="0"/>
          <a:stretch/>
        </p:blipFill>
        <p:spPr>
          <a:xfrm>
            <a:off x="498476" y="1066025"/>
            <a:ext cx="3890825" cy="2200275"/>
          </a:xfrm>
          <a:prstGeom prst="rect">
            <a:avLst/>
          </a:prstGeom>
          <a:noFill/>
          <a:ln>
            <a:noFill/>
          </a:ln>
        </p:spPr>
      </p:pic>
      <p:pic>
        <p:nvPicPr>
          <p:cNvPr descr="Gráfico, Gráfico de barras&#10;&#10;Descripción generada automáticamente" id="1265" name="Google Shape;1265;p103"/>
          <p:cNvPicPr preferRelativeResize="0"/>
          <p:nvPr/>
        </p:nvPicPr>
        <p:blipFill rotWithShape="1">
          <a:blip r:embed="rId4">
            <a:alphaModFix/>
          </a:blip>
          <a:srcRect b="0" l="0" r="0" t="0"/>
          <a:stretch/>
        </p:blipFill>
        <p:spPr>
          <a:xfrm>
            <a:off x="4473067" y="2571754"/>
            <a:ext cx="4128012" cy="25232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04"/>
          <p:cNvSpPr txBox="1"/>
          <p:nvPr/>
        </p:nvSpPr>
        <p:spPr>
          <a:xfrm>
            <a:off x="4878650" y="1283100"/>
            <a:ext cx="3586500" cy="1015800"/>
          </a:xfrm>
          <a:prstGeom prst="rect">
            <a:avLst/>
          </a:prstGeom>
          <a:noFill/>
          <a:ln>
            <a:noFill/>
          </a:ln>
        </p:spPr>
        <p:txBody>
          <a:bodyPr anchorCtr="0" anchor="t" bIns="45700" lIns="91425" spcFirstLastPara="1" rIns="91425" wrap="square" tIns="45700">
            <a:spAutoFit/>
          </a:bodyPr>
          <a:lstStyle/>
          <a:p>
            <a:pPr indent="-304800" lvl="0" marL="457200" marR="0" rtl="0" algn="just">
              <a:lnSpc>
                <a:spcPct val="100000"/>
              </a:lnSpc>
              <a:spcBef>
                <a:spcPts val="0"/>
              </a:spcBef>
              <a:spcAft>
                <a:spcPts val="0"/>
              </a:spcAft>
              <a:buClr>
                <a:schemeClr val="dk2"/>
              </a:buClr>
              <a:buSzPts val="1200"/>
              <a:buFont typeface="Open Sans"/>
              <a:buChar char="●"/>
            </a:pPr>
            <a:r>
              <a:rPr i="0" lang="en" sz="1200" u="none" cap="none" strike="noStrike">
                <a:solidFill>
                  <a:schemeClr val="dk2"/>
                </a:solidFill>
                <a:latin typeface="Open Sans"/>
                <a:ea typeface="Open Sans"/>
                <a:cs typeface="Open Sans"/>
                <a:sym typeface="Open Sans"/>
              </a:rPr>
              <a:t>Se ha observado que la variable 'Potabilidad' está desbalanceada y se trabajará primero con los datos desbalanceados para ser más realistas con el conjunto de datos.</a:t>
            </a:r>
            <a:endParaRPr i="0" sz="1200" u="none" cap="none" strike="noStrike">
              <a:solidFill>
                <a:schemeClr val="dk2"/>
              </a:solidFill>
              <a:latin typeface="Open Sans"/>
              <a:ea typeface="Open Sans"/>
              <a:cs typeface="Open Sans"/>
              <a:sym typeface="Open Sans"/>
            </a:endParaRPr>
          </a:p>
        </p:txBody>
      </p:sp>
      <p:pic>
        <p:nvPicPr>
          <p:cNvPr descr="Texto&#10;&#10;Descripción generada automáticamente" id="1271" name="Google Shape;1271;p104"/>
          <p:cNvPicPr preferRelativeResize="0"/>
          <p:nvPr/>
        </p:nvPicPr>
        <p:blipFill rotWithShape="1">
          <a:blip r:embed="rId3">
            <a:alphaModFix/>
          </a:blip>
          <a:srcRect b="0" l="0" r="0" t="0"/>
          <a:stretch/>
        </p:blipFill>
        <p:spPr>
          <a:xfrm>
            <a:off x="420329" y="461809"/>
            <a:ext cx="4382114" cy="2283541"/>
          </a:xfrm>
          <a:prstGeom prst="rect">
            <a:avLst/>
          </a:prstGeom>
          <a:noFill/>
          <a:ln>
            <a:noFill/>
          </a:ln>
        </p:spPr>
      </p:pic>
      <p:pic>
        <p:nvPicPr>
          <p:cNvPr descr="Gráfico, Gráfico circular&#10;&#10;Descripción generada automáticamente" id="1272" name="Google Shape;1272;p104"/>
          <p:cNvPicPr preferRelativeResize="0"/>
          <p:nvPr/>
        </p:nvPicPr>
        <p:blipFill rotWithShape="1">
          <a:blip r:embed="rId4">
            <a:alphaModFix/>
          </a:blip>
          <a:srcRect b="0" l="0" r="0" t="0"/>
          <a:stretch/>
        </p:blipFill>
        <p:spPr>
          <a:xfrm>
            <a:off x="5717349" y="2456374"/>
            <a:ext cx="2331725" cy="2573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pic>
        <p:nvPicPr>
          <p:cNvPr descr="Gráfico&#10;&#10;Descripción generada automáticamente" id="1277" name="Google Shape;1277;p105"/>
          <p:cNvPicPr preferRelativeResize="0"/>
          <p:nvPr/>
        </p:nvPicPr>
        <p:blipFill rotWithShape="1">
          <a:blip r:embed="rId3">
            <a:alphaModFix/>
          </a:blip>
          <a:srcRect b="0" l="0" r="0" t="0"/>
          <a:stretch/>
        </p:blipFill>
        <p:spPr>
          <a:xfrm>
            <a:off x="995908" y="456663"/>
            <a:ext cx="6089241" cy="2733675"/>
          </a:xfrm>
          <a:prstGeom prst="rect">
            <a:avLst/>
          </a:prstGeom>
          <a:noFill/>
          <a:ln>
            <a:noFill/>
          </a:ln>
        </p:spPr>
      </p:pic>
      <p:pic>
        <p:nvPicPr>
          <p:cNvPr descr="Gráfico, Histograma&#10;&#10;Descripción generada automáticamente" id="1278" name="Google Shape;1278;p105"/>
          <p:cNvPicPr preferRelativeResize="0"/>
          <p:nvPr/>
        </p:nvPicPr>
        <p:blipFill rotWithShape="1">
          <a:blip r:embed="rId4">
            <a:alphaModFix/>
          </a:blip>
          <a:srcRect b="0" l="0" r="0" t="0"/>
          <a:stretch/>
        </p:blipFill>
        <p:spPr>
          <a:xfrm>
            <a:off x="889596" y="3181888"/>
            <a:ext cx="6292645" cy="1504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pic>
        <p:nvPicPr>
          <p:cNvPr descr="Gráfico, Histograma&#10;&#10;Descripción generada automáticamente" id="1283" name="Google Shape;1283;p106"/>
          <p:cNvPicPr preferRelativeResize="0"/>
          <p:nvPr/>
        </p:nvPicPr>
        <p:blipFill rotWithShape="1">
          <a:blip r:embed="rId3">
            <a:alphaModFix/>
          </a:blip>
          <a:srcRect b="0" l="0" r="0" t="0"/>
          <a:stretch/>
        </p:blipFill>
        <p:spPr>
          <a:xfrm>
            <a:off x="978908" y="400160"/>
            <a:ext cx="6329824" cy="3019425"/>
          </a:xfrm>
          <a:prstGeom prst="rect">
            <a:avLst/>
          </a:prstGeom>
          <a:noFill/>
          <a:ln>
            <a:noFill/>
          </a:ln>
        </p:spPr>
      </p:pic>
      <p:sp>
        <p:nvSpPr>
          <p:cNvPr id="1284" name="Google Shape;1284;p106"/>
          <p:cNvSpPr txBox="1"/>
          <p:nvPr/>
        </p:nvSpPr>
        <p:spPr>
          <a:xfrm>
            <a:off x="978900" y="3573638"/>
            <a:ext cx="6329700" cy="1169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 sz="1400" u="none" cap="none" strike="noStrike">
                <a:solidFill>
                  <a:schemeClr val="dk2"/>
                </a:solidFill>
                <a:latin typeface="Open Sans"/>
                <a:ea typeface="Open Sans"/>
                <a:cs typeface="Open Sans"/>
                <a:sym typeface="Open Sans"/>
              </a:rPr>
              <a:t>Se ha notado que la variable 'SUBTIPO' tiene una distribución asimétrica hacia la derecha, ya que la media es mayor que la mediana. Dado que la mayoría de las cuencas son pozos, se realizará un análisis de la importancia de cada variable para verificar si 'SUBTIPO' es significativa para el modelo de machine learning.</a:t>
            </a:r>
            <a:endParaRPr>
              <a:solidFill>
                <a:schemeClr val="dk2"/>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07"/>
          <p:cNvSpPr txBox="1"/>
          <p:nvPr/>
        </p:nvSpPr>
        <p:spPr>
          <a:xfrm>
            <a:off x="435650" y="278675"/>
            <a:ext cx="38997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 sz="2000">
                <a:solidFill>
                  <a:schemeClr val="dk2"/>
                </a:solidFill>
                <a:latin typeface="Open Sans"/>
                <a:ea typeface="Open Sans"/>
                <a:cs typeface="Open Sans"/>
                <a:sym typeface="Open Sans"/>
              </a:rPr>
              <a:t>4.3.1. Feature Importances</a:t>
            </a:r>
            <a:endParaRPr i="0" sz="2000" u="none" cap="none" strike="noStrike">
              <a:solidFill>
                <a:schemeClr val="dk2"/>
              </a:solidFill>
              <a:latin typeface="Open Sans"/>
              <a:ea typeface="Open Sans"/>
              <a:cs typeface="Open Sans"/>
              <a:sym typeface="Open Sans"/>
            </a:endParaRPr>
          </a:p>
        </p:txBody>
      </p:sp>
      <p:pic>
        <p:nvPicPr>
          <p:cNvPr id="1290" name="Google Shape;1290;p107"/>
          <p:cNvPicPr preferRelativeResize="0"/>
          <p:nvPr/>
        </p:nvPicPr>
        <p:blipFill>
          <a:blip r:embed="rId3">
            <a:alphaModFix/>
          </a:blip>
          <a:stretch>
            <a:fillRect/>
          </a:stretch>
        </p:blipFill>
        <p:spPr>
          <a:xfrm>
            <a:off x="435650" y="831450"/>
            <a:ext cx="4136350" cy="1709225"/>
          </a:xfrm>
          <a:prstGeom prst="rect">
            <a:avLst/>
          </a:prstGeom>
          <a:noFill/>
          <a:ln>
            <a:noFill/>
          </a:ln>
        </p:spPr>
      </p:pic>
      <p:pic>
        <p:nvPicPr>
          <p:cNvPr id="1291" name="Google Shape;1291;p107"/>
          <p:cNvPicPr preferRelativeResize="0"/>
          <p:nvPr/>
        </p:nvPicPr>
        <p:blipFill>
          <a:blip r:embed="rId4">
            <a:alphaModFix/>
          </a:blip>
          <a:stretch>
            <a:fillRect/>
          </a:stretch>
        </p:blipFill>
        <p:spPr>
          <a:xfrm>
            <a:off x="4985000" y="2724150"/>
            <a:ext cx="3780500" cy="2280200"/>
          </a:xfrm>
          <a:prstGeom prst="rect">
            <a:avLst/>
          </a:prstGeom>
          <a:noFill/>
          <a:ln>
            <a:noFill/>
          </a:ln>
        </p:spPr>
      </p:pic>
      <p:pic>
        <p:nvPicPr>
          <p:cNvPr id="1292" name="Google Shape;1292;p107"/>
          <p:cNvPicPr preferRelativeResize="0"/>
          <p:nvPr/>
        </p:nvPicPr>
        <p:blipFill>
          <a:blip r:embed="rId5">
            <a:alphaModFix/>
          </a:blip>
          <a:stretch>
            <a:fillRect/>
          </a:stretch>
        </p:blipFill>
        <p:spPr>
          <a:xfrm>
            <a:off x="1232350" y="3009625"/>
            <a:ext cx="1709251" cy="1709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72"/>
          <p:cNvSpPr txBox="1"/>
          <p:nvPr>
            <p:ph type="title"/>
          </p:nvPr>
        </p:nvSpPr>
        <p:spPr>
          <a:xfrm>
            <a:off x="1257350" y="2192063"/>
            <a:ext cx="4449900" cy="20319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a:t>Estado del Arte</a:t>
            </a:r>
            <a:endParaRPr/>
          </a:p>
        </p:txBody>
      </p:sp>
      <p:sp>
        <p:nvSpPr>
          <p:cNvPr id="1042" name="Google Shape;1042;p72"/>
          <p:cNvSpPr txBox="1"/>
          <p:nvPr>
            <p:ph idx="2" type="title"/>
          </p:nvPr>
        </p:nvSpPr>
        <p:spPr>
          <a:xfrm>
            <a:off x="2723289" y="919533"/>
            <a:ext cx="1518000" cy="1416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6000"/>
              <a:buNone/>
            </a:pPr>
            <a:r>
              <a:rPr lang="en"/>
              <a:t>01</a:t>
            </a:r>
            <a:endParaRPr/>
          </a:p>
        </p:txBody>
      </p:sp>
      <p:pic>
        <p:nvPicPr>
          <p:cNvPr id="1043" name="Google Shape;1043;p72"/>
          <p:cNvPicPr preferRelativeResize="0"/>
          <p:nvPr/>
        </p:nvPicPr>
        <p:blipFill>
          <a:blip r:embed="rId3">
            <a:alphaModFix/>
          </a:blip>
          <a:stretch>
            <a:fillRect/>
          </a:stretch>
        </p:blipFill>
        <p:spPr>
          <a:xfrm>
            <a:off x="5815225" y="1715337"/>
            <a:ext cx="2071425" cy="207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41"/>
                                        </p:tgtEl>
                                        <p:attrNameLst>
                                          <p:attrName>style.visibility</p:attrName>
                                        </p:attrNameLst>
                                      </p:cBhvr>
                                      <p:to>
                                        <p:strVal val="visible"/>
                                      </p:to>
                                    </p:set>
                                    <p:anim calcmode="lin" valueType="num">
                                      <p:cBhvr additive="base">
                                        <p:cTn dur="1000"/>
                                        <p:tgtEl>
                                          <p:spTgt spid="10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pic>
        <p:nvPicPr>
          <p:cNvPr id="1297" name="Google Shape;1297;p108"/>
          <p:cNvPicPr preferRelativeResize="0"/>
          <p:nvPr/>
        </p:nvPicPr>
        <p:blipFill>
          <a:blip r:embed="rId3">
            <a:alphaModFix/>
          </a:blip>
          <a:stretch>
            <a:fillRect/>
          </a:stretch>
        </p:blipFill>
        <p:spPr>
          <a:xfrm>
            <a:off x="545975" y="257788"/>
            <a:ext cx="5666950" cy="3682125"/>
          </a:xfrm>
          <a:prstGeom prst="rect">
            <a:avLst/>
          </a:prstGeom>
          <a:noFill/>
          <a:ln>
            <a:noFill/>
          </a:ln>
        </p:spPr>
      </p:pic>
      <p:sp>
        <p:nvSpPr>
          <p:cNvPr id="1298" name="Google Shape;1298;p108"/>
          <p:cNvSpPr txBox="1"/>
          <p:nvPr/>
        </p:nvSpPr>
        <p:spPr>
          <a:xfrm>
            <a:off x="1224250" y="4239213"/>
            <a:ext cx="43104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[0.13804477 0.0081556  0.12915642 0.10967769 0.11036804 0.09159137    0.09186527    0.13795644   0.09117082  0.0920136 ]</a:t>
            </a:r>
            <a:endParaRPr/>
          </a:p>
        </p:txBody>
      </p:sp>
      <p:pic>
        <p:nvPicPr>
          <p:cNvPr id="1299" name="Google Shape;1299;p108"/>
          <p:cNvPicPr preferRelativeResize="0"/>
          <p:nvPr/>
        </p:nvPicPr>
        <p:blipFill>
          <a:blip r:embed="rId4">
            <a:alphaModFix/>
          </a:blip>
          <a:stretch>
            <a:fillRect/>
          </a:stretch>
        </p:blipFill>
        <p:spPr>
          <a:xfrm>
            <a:off x="6800675" y="1771988"/>
            <a:ext cx="1599525" cy="1599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09"/>
          <p:cNvSpPr txBox="1"/>
          <p:nvPr>
            <p:ph idx="1" type="body"/>
          </p:nvPr>
        </p:nvSpPr>
        <p:spPr>
          <a:xfrm>
            <a:off x="2547775" y="972288"/>
            <a:ext cx="5846100" cy="17856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sz="1300"/>
              <a:t>Al analizar la importancia de las características en nuestro modelo de machine learning, hemos observado que la variable "subtipo" contribuye muy poco a la predicción, representando menos del 0.08% de importancia en el modelo. Esto sugiere que la presencia de esta variable podría introducir ruido innecesario en nuestras predicciones sin aportar significativamente a la capacidad predictiva del modelo. Por lo tanto, hemos decidido eliminarla del conjunto de datos para mejorar la eficacia y la simplicidad del modelo.</a:t>
            </a:r>
            <a:endParaRPr sz="1300"/>
          </a:p>
        </p:txBody>
      </p:sp>
      <p:pic>
        <p:nvPicPr>
          <p:cNvPr id="1305" name="Google Shape;1305;p109"/>
          <p:cNvPicPr preferRelativeResize="0"/>
          <p:nvPr/>
        </p:nvPicPr>
        <p:blipFill>
          <a:blip r:embed="rId3">
            <a:alphaModFix/>
          </a:blip>
          <a:stretch>
            <a:fillRect/>
          </a:stretch>
        </p:blipFill>
        <p:spPr>
          <a:xfrm>
            <a:off x="849025" y="3007813"/>
            <a:ext cx="7340588" cy="1925400"/>
          </a:xfrm>
          <a:prstGeom prst="rect">
            <a:avLst/>
          </a:prstGeom>
          <a:noFill/>
          <a:ln>
            <a:noFill/>
          </a:ln>
        </p:spPr>
      </p:pic>
      <p:pic>
        <p:nvPicPr>
          <p:cNvPr id="1306" name="Google Shape;1306;p109"/>
          <p:cNvPicPr preferRelativeResize="0"/>
          <p:nvPr/>
        </p:nvPicPr>
        <p:blipFill>
          <a:blip r:embed="rId4">
            <a:alphaModFix/>
          </a:blip>
          <a:stretch>
            <a:fillRect/>
          </a:stretch>
        </p:blipFill>
        <p:spPr>
          <a:xfrm>
            <a:off x="750100" y="1002163"/>
            <a:ext cx="1725850" cy="172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304"/>
                                        </p:tgtEl>
                                        <p:attrNameLst>
                                          <p:attrName>style.visibility</p:attrName>
                                        </p:attrNameLst>
                                      </p:cBhvr>
                                      <p:to>
                                        <p:strVal val="visible"/>
                                      </p:to>
                                    </p:set>
                                    <p:anim calcmode="lin" valueType="num">
                                      <p:cBhvr additive="base">
                                        <p:cTn dur="1000"/>
                                        <p:tgtEl>
                                          <p:spTgt spid="13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10"/>
          <p:cNvSpPr txBox="1"/>
          <p:nvPr/>
        </p:nvSpPr>
        <p:spPr>
          <a:xfrm>
            <a:off x="2145725" y="365200"/>
            <a:ext cx="4833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 sz="2000">
                <a:solidFill>
                  <a:schemeClr val="dk1"/>
                </a:solidFill>
              </a:rPr>
              <a:t>4.3.2. Tratamiento de Valores Atípicos</a:t>
            </a:r>
            <a:endParaRPr b="1" i="0" sz="2000" u="none" cap="none" strike="noStrike">
              <a:solidFill>
                <a:schemeClr val="dk1"/>
              </a:solidFill>
            </a:endParaRPr>
          </a:p>
        </p:txBody>
      </p:sp>
      <p:pic>
        <p:nvPicPr>
          <p:cNvPr id="1312" name="Google Shape;1312;p110"/>
          <p:cNvPicPr preferRelativeResize="0"/>
          <p:nvPr/>
        </p:nvPicPr>
        <p:blipFill>
          <a:blip r:embed="rId3">
            <a:alphaModFix/>
          </a:blip>
          <a:stretch>
            <a:fillRect/>
          </a:stretch>
        </p:blipFill>
        <p:spPr>
          <a:xfrm>
            <a:off x="1162550" y="1464687"/>
            <a:ext cx="3838150" cy="1865550"/>
          </a:xfrm>
          <a:prstGeom prst="rect">
            <a:avLst/>
          </a:prstGeom>
          <a:noFill/>
          <a:ln>
            <a:noFill/>
          </a:ln>
        </p:spPr>
      </p:pic>
      <p:pic>
        <p:nvPicPr>
          <p:cNvPr id="1313" name="Google Shape;1313;p110"/>
          <p:cNvPicPr preferRelativeResize="0"/>
          <p:nvPr/>
        </p:nvPicPr>
        <p:blipFill>
          <a:blip r:embed="rId4">
            <a:alphaModFix/>
          </a:blip>
          <a:stretch>
            <a:fillRect/>
          </a:stretch>
        </p:blipFill>
        <p:spPr>
          <a:xfrm>
            <a:off x="5270375" y="1060050"/>
            <a:ext cx="2821401" cy="2674825"/>
          </a:xfrm>
          <a:prstGeom prst="rect">
            <a:avLst/>
          </a:prstGeom>
          <a:noFill/>
          <a:ln>
            <a:noFill/>
          </a:ln>
        </p:spPr>
      </p:pic>
      <p:sp>
        <p:nvSpPr>
          <p:cNvPr id="1314" name="Google Shape;1314;p110"/>
          <p:cNvSpPr txBox="1"/>
          <p:nvPr/>
        </p:nvSpPr>
        <p:spPr>
          <a:xfrm>
            <a:off x="1052213" y="3842050"/>
            <a:ext cx="7020300" cy="11853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sz="1300">
                <a:solidFill>
                  <a:schemeClr val="dk2"/>
                </a:solidFill>
                <a:latin typeface="Open Sans"/>
                <a:ea typeface="Open Sans"/>
                <a:cs typeface="Open Sans"/>
                <a:sym typeface="Open Sans"/>
              </a:rPr>
              <a:t>Confirmamos sobre nuestro análisis numérico que la variable Sólidos Totales Disueltos tiene una media y una desviación estándar altas en comparación con otras características. entonces la distribución debe ser alta. Esto sugiere que la distribución de esa variable puede tener una mayor dispersión de datos y una mayor variabilidad en comparación con las demás.</a:t>
            </a:r>
            <a:endParaRPr sz="1300">
              <a:solidFill>
                <a:schemeClr val="dk2"/>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p111"/>
          <p:cNvPicPr preferRelativeResize="0"/>
          <p:nvPr/>
        </p:nvPicPr>
        <p:blipFill>
          <a:blip r:embed="rId3">
            <a:alphaModFix/>
          </a:blip>
          <a:stretch>
            <a:fillRect/>
          </a:stretch>
        </p:blipFill>
        <p:spPr>
          <a:xfrm>
            <a:off x="237875" y="466725"/>
            <a:ext cx="5066350" cy="1677275"/>
          </a:xfrm>
          <a:prstGeom prst="rect">
            <a:avLst/>
          </a:prstGeom>
          <a:noFill/>
          <a:ln>
            <a:noFill/>
          </a:ln>
        </p:spPr>
      </p:pic>
      <p:pic>
        <p:nvPicPr>
          <p:cNvPr id="1320" name="Google Shape;1320;p111"/>
          <p:cNvPicPr preferRelativeResize="0"/>
          <p:nvPr/>
        </p:nvPicPr>
        <p:blipFill>
          <a:blip r:embed="rId4">
            <a:alphaModFix/>
          </a:blip>
          <a:stretch>
            <a:fillRect/>
          </a:stretch>
        </p:blipFill>
        <p:spPr>
          <a:xfrm>
            <a:off x="4974850" y="2401450"/>
            <a:ext cx="3698150" cy="2275325"/>
          </a:xfrm>
          <a:prstGeom prst="rect">
            <a:avLst/>
          </a:prstGeom>
          <a:noFill/>
          <a:ln>
            <a:noFill/>
          </a:ln>
        </p:spPr>
      </p:pic>
      <p:pic>
        <p:nvPicPr>
          <p:cNvPr id="1321" name="Google Shape;1321;p111"/>
          <p:cNvPicPr preferRelativeResize="0"/>
          <p:nvPr/>
        </p:nvPicPr>
        <p:blipFill>
          <a:blip r:embed="rId5">
            <a:alphaModFix/>
          </a:blip>
          <a:stretch>
            <a:fillRect/>
          </a:stretch>
        </p:blipFill>
        <p:spPr>
          <a:xfrm>
            <a:off x="2811475" y="2981575"/>
            <a:ext cx="1772900" cy="1115075"/>
          </a:xfrm>
          <a:prstGeom prst="rect">
            <a:avLst/>
          </a:prstGeom>
          <a:noFill/>
          <a:ln>
            <a:noFill/>
          </a:ln>
        </p:spPr>
      </p:pic>
      <p:pic>
        <p:nvPicPr>
          <p:cNvPr id="1322" name="Google Shape;1322;p111"/>
          <p:cNvPicPr preferRelativeResize="0"/>
          <p:nvPr/>
        </p:nvPicPr>
        <p:blipFill>
          <a:blip r:embed="rId6">
            <a:alphaModFix/>
          </a:blip>
          <a:stretch>
            <a:fillRect/>
          </a:stretch>
        </p:blipFill>
        <p:spPr>
          <a:xfrm>
            <a:off x="1211225" y="2453350"/>
            <a:ext cx="1115075" cy="1115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pic>
        <p:nvPicPr>
          <p:cNvPr id="1327" name="Google Shape;1327;p112"/>
          <p:cNvPicPr preferRelativeResize="0"/>
          <p:nvPr/>
        </p:nvPicPr>
        <p:blipFill rotWithShape="1">
          <a:blip r:embed="rId3">
            <a:alphaModFix/>
          </a:blip>
          <a:srcRect b="0" l="0" r="17898" t="0"/>
          <a:stretch/>
        </p:blipFill>
        <p:spPr>
          <a:xfrm>
            <a:off x="1618162" y="152638"/>
            <a:ext cx="4890676" cy="2228950"/>
          </a:xfrm>
          <a:prstGeom prst="rect">
            <a:avLst/>
          </a:prstGeom>
          <a:noFill/>
          <a:ln>
            <a:noFill/>
          </a:ln>
        </p:spPr>
      </p:pic>
      <p:sp>
        <p:nvSpPr>
          <p:cNvPr id="1328" name="Google Shape;1328;p112"/>
          <p:cNvSpPr txBox="1"/>
          <p:nvPr/>
        </p:nvSpPr>
        <p:spPr>
          <a:xfrm>
            <a:off x="368400" y="2589663"/>
            <a:ext cx="7390200" cy="2401200"/>
          </a:xfrm>
          <a:prstGeom prst="rect">
            <a:avLst/>
          </a:prstGeom>
          <a:noFill/>
          <a:ln>
            <a:noFill/>
          </a:ln>
        </p:spPr>
        <p:txBody>
          <a:bodyPr anchorCtr="0" anchor="t" bIns="91425" lIns="91425" spcFirstLastPara="1" rIns="91425" wrap="square" tIns="91425">
            <a:spAutoFit/>
          </a:bodyPr>
          <a:lstStyle/>
          <a:p>
            <a:pPr indent="-304800" lvl="0" marL="457200" rtl="0" algn="just">
              <a:lnSpc>
                <a:spcPct val="10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Como podemos observar presenta outliers las variables ph, dureza, soli totales sólidos, conductividad, carbono orgánico, trihalometanos y turbidez</a:t>
            </a:r>
            <a:endParaRPr sz="1200">
              <a:solidFill>
                <a:schemeClr val="dk2"/>
              </a:solidFill>
              <a:latin typeface="Open Sans"/>
              <a:ea typeface="Open Sans"/>
              <a:cs typeface="Open Sans"/>
              <a:sym typeface="Open Sans"/>
            </a:endParaRPr>
          </a:p>
          <a:p>
            <a:pPr indent="-304800" lvl="0" marL="457200" rtl="0" algn="just">
              <a:lnSpc>
                <a:spcPct val="10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Los atípicos para estas variables se observan por la parte del máximo valor de la variable, ya que el valor cuantil 75, está alejado del máximo. De todas maneras esto se visualizará posteriormente.</a:t>
            </a:r>
            <a:endParaRPr sz="1200">
              <a:solidFill>
                <a:schemeClr val="dk2"/>
              </a:solidFill>
              <a:latin typeface="Open Sans"/>
              <a:ea typeface="Open Sans"/>
              <a:cs typeface="Open Sans"/>
              <a:sym typeface="Open Sans"/>
            </a:endParaRPr>
          </a:p>
          <a:p>
            <a:pPr indent="-304800" lvl="0" marL="457200" rtl="0" algn="just">
              <a:lnSpc>
                <a:spcPct val="10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El resto de variables, observamos que se manejan de forma adecuada, la distancia entre la media con los mínimos y máximos no es considerable. Además los quantiles 25 y 75 no están tan alejados del mínimo y máximo de la variable respectivamente. Esto nos demuestra la no presencia de atípicos para estas variables.</a:t>
            </a:r>
            <a:endParaRPr sz="1200">
              <a:solidFill>
                <a:schemeClr val="dk2"/>
              </a:solidFill>
              <a:latin typeface="Open Sans"/>
              <a:ea typeface="Open Sans"/>
              <a:cs typeface="Open Sans"/>
              <a:sym typeface="Open Sans"/>
            </a:endParaRPr>
          </a:p>
          <a:p>
            <a:pPr indent="0" lvl="0" marL="457200" rtl="0" algn="just">
              <a:lnSpc>
                <a:spcPct val="100000"/>
              </a:lnSpc>
              <a:spcBef>
                <a:spcPts val="0"/>
              </a:spcBef>
              <a:spcAft>
                <a:spcPts val="0"/>
              </a:spcAft>
              <a:buNone/>
            </a:pPr>
            <a:r>
              <a:t/>
            </a:r>
            <a:endParaRPr sz="1200">
              <a:solidFill>
                <a:schemeClr val="dk2"/>
              </a:solidFill>
              <a:latin typeface="Open Sans"/>
              <a:ea typeface="Open Sans"/>
              <a:cs typeface="Open Sans"/>
              <a:sym typeface="Open Sans"/>
            </a:endParaRPr>
          </a:p>
          <a:p>
            <a:pPr indent="0" lvl="0" marL="0" rtl="0" algn="just">
              <a:lnSpc>
                <a:spcPct val="100000"/>
              </a:lnSpc>
              <a:spcBef>
                <a:spcPts val="0"/>
              </a:spcBef>
              <a:spcAft>
                <a:spcPts val="0"/>
              </a:spcAft>
              <a:buNone/>
            </a:pPr>
            <a:r>
              <a:rPr lang="en" sz="1200">
                <a:solidFill>
                  <a:schemeClr val="dk2"/>
                </a:solidFill>
                <a:latin typeface="Open Sans"/>
                <a:ea typeface="Open Sans"/>
                <a:cs typeface="Open Sans"/>
                <a:sym typeface="Open Sans"/>
              </a:rPr>
              <a:t>Estas son las variables que hemos elegido para el tratamiento de Atípicos, luego de analizar sus gráficos de boxplot.</a:t>
            </a:r>
            <a:endParaRPr sz="1200">
              <a:solidFill>
                <a:schemeClr val="dk2"/>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p113"/>
          <p:cNvPicPr preferRelativeResize="0"/>
          <p:nvPr/>
        </p:nvPicPr>
        <p:blipFill>
          <a:blip r:embed="rId3">
            <a:alphaModFix/>
          </a:blip>
          <a:stretch>
            <a:fillRect/>
          </a:stretch>
        </p:blipFill>
        <p:spPr>
          <a:xfrm>
            <a:off x="535300" y="286225"/>
            <a:ext cx="4951349" cy="2427125"/>
          </a:xfrm>
          <a:prstGeom prst="rect">
            <a:avLst/>
          </a:prstGeom>
          <a:noFill/>
          <a:ln>
            <a:noFill/>
          </a:ln>
        </p:spPr>
      </p:pic>
      <p:pic>
        <p:nvPicPr>
          <p:cNvPr id="1334" name="Google Shape;1334;p113"/>
          <p:cNvPicPr preferRelativeResize="0"/>
          <p:nvPr/>
        </p:nvPicPr>
        <p:blipFill>
          <a:blip r:embed="rId4">
            <a:alphaModFix/>
          </a:blip>
          <a:stretch>
            <a:fillRect/>
          </a:stretch>
        </p:blipFill>
        <p:spPr>
          <a:xfrm>
            <a:off x="4349450" y="2821375"/>
            <a:ext cx="4399099" cy="2199549"/>
          </a:xfrm>
          <a:prstGeom prst="rect">
            <a:avLst/>
          </a:prstGeom>
          <a:noFill/>
          <a:ln>
            <a:noFill/>
          </a:ln>
        </p:spPr>
      </p:pic>
      <p:pic>
        <p:nvPicPr>
          <p:cNvPr id="1335" name="Google Shape;1335;p113"/>
          <p:cNvPicPr preferRelativeResize="0"/>
          <p:nvPr/>
        </p:nvPicPr>
        <p:blipFill>
          <a:blip r:embed="rId5">
            <a:alphaModFix/>
          </a:blip>
          <a:stretch>
            <a:fillRect/>
          </a:stretch>
        </p:blipFill>
        <p:spPr>
          <a:xfrm>
            <a:off x="1475100" y="3087000"/>
            <a:ext cx="1668300" cy="1668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114"/>
          <p:cNvPicPr preferRelativeResize="0"/>
          <p:nvPr/>
        </p:nvPicPr>
        <p:blipFill>
          <a:blip r:embed="rId3">
            <a:alphaModFix/>
          </a:blip>
          <a:stretch>
            <a:fillRect/>
          </a:stretch>
        </p:blipFill>
        <p:spPr>
          <a:xfrm>
            <a:off x="579799" y="1564025"/>
            <a:ext cx="4004549" cy="2015450"/>
          </a:xfrm>
          <a:prstGeom prst="rect">
            <a:avLst/>
          </a:prstGeom>
          <a:noFill/>
          <a:ln>
            <a:noFill/>
          </a:ln>
        </p:spPr>
      </p:pic>
      <p:sp>
        <p:nvSpPr>
          <p:cNvPr id="1341" name="Google Shape;1341;p114"/>
          <p:cNvSpPr txBox="1"/>
          <p:nvPr/>
        </p:nvSpPr>
        <p:spPr>
          <a:xfrm>
            <a:off x="4584350" y="355200"/>
            <a:ext cx="4275300" cy="4433100"/>
          </a:xfrm>
          <a:prstGeom prst="rect">
            <a:avLst/>
          </a:prstGeom>
          <a:noFill/>
          <a:ln>
            <a:noFill/>
          </a:ln>
        </p:spPr>
        <p:txBody>
          <a:bodyPr anchorCtr="0" anchor="t" bIns="91425" lIns="91425" spcFirstLastPara="1" rIns="91425" wrap="square" tIns="91425">
            <a:spAutoFit/>
          </a:bodyPr>
          <a:lstStyle/>
          <a:p>
            <a:pPr indent="-304800" lvl="0" marL="457200" rtl="0" algn="just">
              <a:lnSpc>
                <a:spcPct val="10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En condiciones normales un pH de 0 no existe en soluciones acuosas comunes. El pH de una solución puede ser tan bajo como 1 o 2 para ácidos fuertes, pero llegar a un pH de 0 sería extremadamente raro y generalmente requeriría condiciones muy corrosivas y peligrosas igual sucede con un ph 14 que es extremadamente raro en aguas subterráneas.</a:t>
            </a:r>
            <a:endParaRPr sz="1200">
              <a:solidFill>
                <a:schemeClr val="dk2"/>
              </a:solidFill>
              <a:latin typeface="Open Sans"/>
              <a:ea typeface="Open Sans"/>
              <a:cs typeface="Open Sans"/>
              <a:sym typeface="Open Sans"/>
            </a:endParaRPr>
          </a:p>
          <a:p>
            <a:pPr indent="-304800" lvl="0" marL="457200" rtl="0" algn="just">
              <a:lnSpc>
                <a:spcPct val="10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Los valores típicos para trihalometanos en aguas subterráneas suelen estar en el rango de 0 a 100 microgramos por litro (µg/L).</a:t>
            </a:r>
            <a:endParaRPr sz="1200">
              <a:solidFill>
                <a:schemeClr val="dk2"/>
              </a:solidFill>
              <a:latin typeface="Open Sans"/>
              <a:ea typeface="Open Sans"/>
              <a:cs typeface="Open Sans"/>
              <a:sym typeface="Open Sans"/>
            </a:endParaRPr>
          </a:p>
          <a:p>
            <a:pPr indent="-304800" lvl="0" marL="457200" rtl="0" algn="just">
              <a:lnSpc>
                <a:spcPct val="10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Hemos tratado también la variable Sólidos Totales disueltos, ya que en el boxplot se ven cantidades muy altas por encima del bigote superior.</a:t>
            </a:r>
            <a:endParaRPr sz="1200">
              <a:solidFill>
                <a:schemeClr val="dk2"/>
              </a:solidFill>
              <a:latin typeface="Open Sans"/>
              <a:ea typeface="Open Sans"/>
              <a:cs typeface="Open Sans"/>
              <a:sym typeface="Open Sans"/>
            </a:endParaRPr>
          </a:p>
          <a:p>
            <a:pPr indent="-304800" lvl="0" marL="457200" rtl="0" algn="just">
              <a:lnSpc>
                <a:spcPct val="10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La conductividad eléctrica del agua se mide en microsiemens por centímetro (μS/cm) y puede variar según la concentración de sales disueltas y otros componentes en el agua. Los valores típicos de conductividad para el agua potable varían ampliamente, pero generalmente se encuentran en el rango de 50 a 800 μS/cm.</a:t>
            </a:r>
            <a:endParaRPr sz="1200">
              <a:solidFill>
                <a:schemeClr val="dk2"/>
              </a:solidFill>
              <a:latin typeface="Open Sans"/>
              <a:ea typeface="Open Sans"/>
              <a:cs typeface="Open Sans"/>
              <a:sym typeface="Open Sans"/>
            </a:endParaRPr>
          </a:p>
          <a:p>
            <a:pPr indent="-304800" lvl="0" marL="457200" rtl="0" algn="just">
              <a:lnSpc>
                <a:spcPct val="100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La turbidez varía generalmente entre 0 y 10 unidades de nefelometría turbia (NTU).</a:t>
            </a:r>
            <a:endParaRPr sz="1200">
              <a:solidFill>
                <a:schemeClr val="dk2"/>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15"/>
          <p:cNvSpPr txBox="1"/>
          <p:nvPr/>
        </p:nvSpPr>
        <p:spPr>
          <a:xfrm>
            <a:off x="2891950" y="249899"/>
            <a:ext cx="5415600" cy="369300"/>
          </a:xfrm>
          <a:prstGeom prst="rect">
            <a:avLst/>
          </a:prstGeom>
          <a:noFill/>
          <a:ln>
            <a:noFill/>
          </a:ln>
        </p:spPr>
        <p:txBody>
          <a:bodyPr anchorCtr="0" anchor="t" bIns="45700" lIns="91425" spcFirstLastPara="1" rIns="91425" wrap="square" tIns="45700">
            <a:spAutoFit/>
          </a:bodyPr>
          <a:lstStyle/>
          <a:p>
            <a:pPr indent="-342900" lvl="0" marL="457200" marR="0" rtl="0" algn="just">
              <a:lnSpc>
                <a:spcPct val="10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Analizamos los outlier de la variable PH</a:t>
            </a:r>
            <a:endParaRPr i="0" sz="1800" u="none" cap="none" strike="noStrike">
              <a:solidFill>
                <a:schemeClr val="dk1"/>
              </a:solidFill>
              <a:latin typeface="Open Sans"/>
              <a:ea typeface="Open Sans"/>
              <a:cs typeface="Open Sans"/>
              <a:sym typeface="Open Sans"/>
            </a:endParaRPr>
          </a:p>
        </p:txBody>
      </p:sp>
      <p:pic>
        <p:nvPicPr>
          <p:cNvPr id="1347" name="Google Shape;1347;p115"/>
          <p:cNvPicPr preferRelativeResize="0"/>
          <p:nvPr/>
        </p:nvPicPr>
        <p:blipFill>
          <a:blip r:embed="rId3">
            <a:alphaModFix/>
          </a:blip>
          <a:stretch>
            <a:fillRect/>
          </a:stretch>
        </p:blipFill>
        <p:spPr>
          <a:xfrm>
            <a:off x="1853075" y="873238"/>
            <a:ext cx="4458012" cy="1736650"/>
          </a:xfrm>
          <a:prstGeom prst="rect">
            <a:avLst/>
          </a:prstGeom>
          <a:noFill/>
          <a:ln>
            <a:noFill/>
          </a:ln>
        </p:spPr>
      </p:pic>
      <p:pic>
        <p:nvPicPr>
          <p:cNvPr id="1348" name="Google Shape;1348;p115"/>
          <p:cNvPicPr preferRelativeResize="0"/>
          <p:nvPr/>
        </p:nvPicPr>
        <p:blipFill>
          <a:blip r:embed="rId4">
            <a:alphaModFix/>
          </a:blip>
          <a:stretch>
            <a:fillRect/>
          </a:stretch>
        </p:blipFill>
        <p:spPr>
          <a:xfrm>
            <a:off x="2416613" y="2699150"/>
            <a:ext cx="5705475" cy="2247900"/>
          </a:xfrm>
          <a:prstGeom prst="rect">
            <a:avLst/>
          </a:prstGeom>
          <a:noFill/>
          <a:ln>
            <a:noFill/>
          </a:ln>
        </p:spPr>
      </p:pic>
      <p:pic>
        <p:nvPicPr>
          <p:cNvPr id="1349" name="Google Shape;1349;p115"/>
          <p:cNvPicPr preferRelativeResize="0"/>
          <p:nvPr/>
        </p:nvPicPr>
        <p:blipFill>
          <a:blip r:embed="rId5">
            <a:alphaModFix/>
          </a:blip>
          <a:stretch>
            <a:fillRect/>
          </a:stretch>
        </p:blipFill>
        <p:spPr>
          <a:xfrm>
            <a:off x="7236075" y="993638"/>
            <a:ext cx="1510550" cy="1510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id="1354" name="Google Shape;1354;p116"/>
          <p:cNvPicPr preferRelativeResize="0"/>
          <p:nvPr/>
        </p:nvPicPr>
        <p:blipFill>
          <a:blip r:embed="rId3">
            <a:alphaModFix/>
          </a:blip>
          <a:stretch>
            <a:fillRect/>
          </a:stretch>
        </p:blipFill>
        <p:spPr>
          <a:xfrm>
            <a:off x="646075" y="1267825"/>
            <a:ext cx="3673112" cy="1236956"/>
          </a:xfrm>
          <a:prstGeom prst="rect">
            <a:avLst/>
          </a:prstGeom>
          <a:noFill/>
          <a:ln>
            <a:noFill/>
          </a:ln>
        </p:spPr>
      </p:pic>
      <p:pic>
        <p:nvPicPr>
          <p:cNvPr id="1355" name="Google Shape;1355;p116"/>
          <p:cNvPicPr preferRelativeResize="0"/>
          <p:nvPr/>
        </p:nvPicPr>
        <p:blipFill>
          <a:blip r:embed="rId4">
            <a:alphaModFix/>
          </a:blip>
          <a:stretch>
            <a:fillRect/>
          </a:stretch>
        </p:blipFill>
        <p:spPr>
          <a:xfrm>
            <a:off x="662663" y="2586021"/>
            <a:ext cx="3673113" cy="1945404"/>
          </a:xfrm>
          <a:prstGeom prst="rect">
            <a:avLst/>
          </a:prstGeom>
          <a:noFill/>
          <a:ln>
            <a:noFill/>
          </a:ln>
        </p:spPr>
      </p:pic>
      <p:pic>
        <p:nvPicPr>
          <p:cNvPr id="1356" name="Google Shape;1356;p116"/>
          <p:cNvPicPr preferRelativeResize="0"/>
          <p:nvPr/>
        </p:nvPicPr>
        <p:blipFill>
          <a:blip r:embed="rId5">
            <a:alphaModFix/>
          </a:blip>
          <a:stretch>
            <a:fillRect/>
          </a:stretch>
        </p:blipFill>
        <p:spPr>
          <a:xfrm>
            <a:off x="4753100" y="1267825"/>
            <a:ext cx="4033800" cy="2065108"/>
          </a:xfrm>
          <a:prstGeom prst="rect">
            <a:avLst/>
          </a:prstGeom>
          <a:noFill/>
          <a:ln>
            <a:noFill/>
          </a:ln>
        </p:spPr>
      </p:pic>
      <p:pic>
        <p:nvPicPr>
          <p:cNvPr id="1357" name="Google Shape;1357;p116"/>
          <p:cNvPicPr preferRelativeResize="0"/>
          <p:nvPr/>
        </p:nvPicPr>
        <p:blipFill>
          <a:blip r:embed="rId6">
            <a:alphaModFix/>
          </a:blip>
          <a:stretch>
            <a:fillRect/>
          </a:stretch>
        </p:blipFill>
        <p:spPr>
          <a:xfrm>
            <a:off x="4822881" y="3486862"/>
            <a:ext cx="3964020" cy="9950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117"/>
          <p:cNvPicPr preferRelativeResize="0"/>
          <p:nvPr/>
        </p:nvPicPr>
        <p:blipFill>
          <a:blip r:embed="rId3">
            <a:alphaModFix/>
          </a:blip>
          <a:stretch>
            <a:fillRect/>
          </a:stretch>
        </p:blipFill>
        <p:spPr>
          <a:xfrm>
            <a:off x="358550" y="381575"/>
            <a:ext cx="4476150" cy="580850"/>
          </a:xfrm>
          <a:prstGeom prst="rect">
            <a:avLst/>
          </a:prstGeom>
          <a:noFill/>
          <a:ln>
            <a:noFill/>
          </a:ln>
        </p:spPr>
      </p:pic>
      <p:pic>
        <p:nvPicPr>
          <p:cNvPr id="1363" name="Google Shape;1363;p117"/>
          <p:cNvPicPr preferRelativeResize="0"/>
          <p:nvPr/>
        </p:nvPicPr>
        <p:blipFill>
          <a:blip r:embed="rId4">
            <a:alphaModFix/>
          </a:blip>
          <a:stretch>
            <a:fillRect/>
          </a:stretch>
        </p:blipFill>
        <p:spPr>
          <a:xfrm>
            <a:off x="669550" y="1132825"/>
            <a:ext cx="3701750" cy="1922400"/>
          </a:xfrm>
          <a:prstGeom prst="rect">
            <a:avLst/>
          </a:prstGeom>
          <a:noFill/>
          <a:ln>
            <a:noFill/>
          </a:ln>
        </p:spPr>
      </p:pic>
      <p:pic>
        <p:nvPicPr>
          <p:cNvPr id="1364" name="Google Shape;1364;p117"/>
          <p:cNvPicPr preferRelativeResize="0"/>
          <p:nvPr/>
        </p:nvPicPr>
        <p:blipFill>
          <a:blip r:embed="rId5">
            <a:alphaModFix/>
          </a:blip>
          <a:stretch>
            <a:fillRect/>
          </a:stretch>
        </p:blipFill>
        <p:spPr>
          <a:xfrm>
            <a:off x="4834700" y="1331375"/>
            <a:ext cx="3852175" cy="1553300"/>
          </a:xfrm>
          <a:prstGeom prst="rect">
            <a:avLst/>
          </a:prstGeom>
          <a:noFill/>
          <a:ln>
            <a:noFill/>
          </a:ln>
        </p:spPr>
      </p:pic>
      <p:pic>
        <p:nvPicPr>
          <p:cNvPr id="1365" name="Google Shape;1365;p117"/>
          <p:cNvPicPr preferRelativeResize="0"/>
          <p:nvPr/>
        </p:nvPicPr>
        <p:blipFill>
          <a:blip r:embed="rId6">
            <a:alphaModFix/>
          </a:blip>
          <a:stretch>
            <a:fillRect/>
          </a:stretch>
        </p:blipFill>
        <p:spPr>
          <a:xfrm>
            <a:off x="5026062" y="2968575"/>
            <a:ext cx="3469450" cy="2016325"/>
          </a:xfrm>
          <a:prstGeom prst="rect">
            <a:avLst/>
          </a:prstGeom>
          <a:noFill/>
          <a:ln>
            <a:noFill/>
          </a:ln>
        </p:spPr>
      </p:pic>
      <p:pic>
        <p:nvPicPr>
          <p:cNvPr id="1366" name="Google Shape;1366;p117"/>
          <p:cNvPicPr preferRelativeResize="0"/>
          <p:nvPr/>
        </p:nvPicPr>
        <p:blipFill>
          <a:blip r:embed="rId7">
            <a:alphaModFix/>
          </a:blip>
          <a:stretch>
            <a:fillRect/>
          </a:stretch>
        </p:blipFill>
        <p:spPr>
          <a:xfrm>
            <a:off x="1901600" y="3219950"/>
            <a:ext cx="1500275" cy="1500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73"/>
          <p:cNvSpPr txBox="1"/>
          <p:nvPr/>
        </p:nvSpPr>
        <p:spPr>
          <a:xfrm>
            <a:off x="821750" y="911704"/>
            <a:ext cx="7653000" cy="1800900"/>
          </a:xfrm>
          <a:prstGeom prst="rect">
            <a:avLst/>
          </a:prstGeom>
          <a:noFill/>
          <a:ln>
            <a:noFill/>
          </a:ln>
        </p:spPr>
        <p:txBody>
          <a:bodyPr anchorCtr="0" anchor="ctr" bIns="91425" lIns="91425" spcFirstLastPara="1" rIns="91425" wrap="square" tIns="91425">
            <a:spAutoFit/>
          </a:bodyPr>
          <a:lstStyle/>
          <a:p>
            <a:pPr indent="0" lvl="0" marL="0" marR="0" rtl="0" algn="just">
              <a:lnSpc>
                <a:spcPct val="100000"/>
              </a:lnSpc>
              <a:spcBef>
                <a:spcPts val="0"/>
              </a:spcBef>
              <a:spcAft>
                <a:spcPts val="0"/>
              </a:spcAft>
              <a:buClr>
                <a:srgbClr val="434343"/>
              </a:buClr>
              <a:buSzPts val="1200"/>
              <a:buFont typeface="Anaheim"/>
              <a:buNone/>
            </a:pPr>
            <a:r>
              <a:rPr i="0" lang="en" sz="1500" u="none" cap="none" strike="noStrike">
                <a:solidFill>
                  <a:schemeClr val="dk2"/>
                </a:solidFill>
                <a:latin typeface="Open Sans"/>
                <a:ea typeface="Open Sans"/>
                <a:cs typeface="Open Sans"/>
                <a:sym typeface="Open Sans"/>
              </a:rPr>
              <a:t>Se revisarán investigaciones a nivel internacional, nacional y local para resaltar la importancia de determinar la calidad del agua subterránea y los resultados obtenidos con diferentes metodologías de evaluación.</a:t>
            </a:r>
            <a:endParaRPr sz="1500">
              <a:latin typeface="Open Sans"/>
              <a:ea typeface="Open Sans"/>
              <a:cs typeface="Open Sans"/>
              <a:sym typeface="Open Sans"/>
            </a:endParaRPr>
          </a:p>
          <a:p>
            <a:pPr indent="0" lvl="0" marL="0" marR="0" rtl="0" algn="just">
              <a:lnSpc>
                <a:spcPct val="100000"/>
              </a:lnSpc>
              <a:spcBef>
                <a:spcPts val="0"/>
              </a:spcBef>
              <a:spcAft>
                <a:spcPts val="0"/>
              </a:spcAft>
              <a:buClr>
                <a:srgbClr val="434343"/>
              </a:buClr>
              <a:buSzPts val="1200"/>
              <a:buFont typeface="Anaheim"/>
              <a:buNone/>
            </a:pPr>
            <a:r>
              <a:t/>
            </a:r>
            <a:endParaRPr i="0" sz="1500" u="none" cap="none" strike="noStrike">
              <a:solidFill>
                <a:schemeClr val="dk2"/>
              </a:solidFill>
              <a:latin typeface="Open Sans"/>
              <a:ea typeface="Open Sans"/>
              <a:cs typeface="Open Sans"/>
              <a:sym typeface="Open Sans"/>
            </a:endParaRPr>
          </a:p>
          <a:p>
            <a:pPr indent="0" lvl="0" marL="0" marR="0" rtl="0" algn="just">
              <a:lnSpc>
                <a:spcPct val="100000"/>
              </a:lnSpc>
              <a:spcBef>
                <a:spcPts val="0"/>
              </a:spcBef>
              <a:spcAft>
                <a:spcPts val="0"/>
              </a:spcAft>
              <a:buClr>
                <a:srgbClr val="434343"/>
              </a:buClr>
              <a:buSzPts val="1200"/>
              <a:buFont typeface="Anaheim"/>
              <a:buNone/>
            </a:pPr>
            <a:r>
              <a:rPr i="0" lang="en" sz="1500" u="none" cap="none" strike="noStrike">
                <a:solidFill>
                  <a:schemeClr val="dk2"/>
                </a:solidFill>
                <a:latin typeface="Open Sans"/>
                <a:ea typeface="Open Sans"/>
                <a:cs typeface="Open Sans"/>
                <a:sym typeface="Open Sans"/>
              </a:rPr>
              <a:t>En 2021, Héctor Castellanos Díez realizó una investigación en España centrada en desarrollar modelos predictivos para estimar la presencia de nitratos y arsénico en aguas subterráneas de la Confederación Hidrográfica del Duero (CHD).</a:t>
            </a:r>
            <a:endParaRPr i="0" sz="1500" u="none" cap="none" strike="noStrike">
              <a:solidFill>
                <a:schemeClr val="dk2"/>
              </a:solidFill>
              <a:latin typeface="Open Sans"/>
              <a:ea typeface="Open Sans"/>
              <a:cs typeface="Open Sans"/>
              <a:sym typeface="Open Sans"/>
            </a:endParaRPr>
          </a:p>
        </p:txBody>
      </p:sp>
      <p:pic>
        <p:nvPicPr>
          <p:cNvPr id="1049" name="Google Shape;1049;p73"/>
          <p:cNvPicPr preferRelativeResize="0"/>
          <p:nvPr/>
        </p:nvPicPr>
        <p:blipFill>
          <a:blip r:embed="rId3">
            <a:alphaModFix/>
          </a:blip>
          <a:stretch>
            <a:fillRect/>
          </a:stretch>
        </p:blipFill>
        <p:spPr>
          <a:xfrm>
            <a:off x="6708100" y="2944775"/>
            <a:ext cx="1667750" cy="1667750"/>
          </a:xfrm>
          <a:prstGeom prst="rect">
            <a:avLst/>
          </a:prstGeom>
          <a:noFill/>
          <a:ln>
            <a:noFill/>
          </a:ln>
        </p:spPr>
      </p:pic>
      <p:sp>
        <p:nvSpPr>
          <p:cNvPr id="1050" name="Google Shape;1050;p73"/>
          <p:cNvSpPr txBox="1"/>
          <p:nvPr/>
        </p:nvSpPr>
        <p:spPr>
          <a:xfrm>
            <a:off x="807375" y="2754475"/>
            <a:ext cx="5716800" cy="2262600"/>
          </a:xfrm>
          <a:prstGeom prst="rect">
            <a:avLst/>
          </a:prstGeom>
          <a:noFill/>
          <a:ln>
            <a:noFill/>
          </a:ln>
        </p:spPr>
        <p:txBody>
          <a:bodyPr anchorCtr="0" anchor="ctr" bIns="91425" lIns="91425" spcFirstLastPara="1" rIns="91425" wrap="square" tIns="91425">
            <a:spAutoFit/>
          </a:bodyPr>
          <a:lstStyle/>
          <a:p>
            <a:pPr indent="0" lvl="0" marL="0" marR="0" rtl="0" algn="just">
              <a:lnSpc>
                <a:spcPct val="100000"/>
              </a:lnSpc>
              <a:spcBef>
                <a:spcPts val="0"/>
              </a:spcBef>
              <a:spcAft>
                <a:spcPts val="0"/>
              </a:spcAft>
              <a:buClr>
                <a:srgbClr val="434343"/>
              </a:buClr>
              <a:buSzPts val="1200"/>
              <a:buFont typeface="Anaheim"/>
              <a:buNone/>
            </a:pPr>
            <a:r>
              <a:rPr i="0" lang="en" sz="1500" u="none" cap="none" strike="noStrike">
                <a:solidFill>
                  <a:schemeClr val="dk2"/>
                </a:solidFill>
                <a:latin typeface="Open Sans"/>
                <a:ea typeface="Open Sans"/>
                <a:cs typeface="Open Sans"/>
                <a:sym typeface="Open Sans"/>
              </a:rPr>
              <a:t>Utilizó técnicas de análisis de datos y algoritmos de Machine Learning, basándose en datos de 2006 a 2018. El estudio se dividió en dos áreas: una general y otra centrada en el acuífero de Medina del Campo (M.d.C) en Valladolid. Se destacaron resultados significativos en la concentración de nitratos al utilizar la validación Repeated K-Fold y el algoritmo de Random Forest (RF) específicamente en el acuífero de M.d.C. Para el arsénico, se obtuvieron mejores resultados sin validación cruzada en el mismo acuífero.</a:t>
            </a:r>
            <a:endParaRPr i="0" sz="1500" u="none" cap="none" strike="noStrike">
              <a:solidFill>
                <a:schemeClr val="dk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48"/>
                                        </p:tgtEl>
                                        <p:attrNameLst>
                                          <p:attrName>style.visibility</p:attrName>
                                        </p:attrNameLst>
                                      </p:cBhvr>
                                      <p:to>
                                        <p:strVal val="visible"/>
                                      </p:to>
                                    </p:set>
                                    <p:anim calcmode="lin" valueType="num">
                                      <p:cBhvr additive="base">
                                        <p:cTn dur="1000"/>
                                        <p:tgtEl>
                                          <p:spTgt spid="10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18"/>
          <p:cNvSpPr txBox="1"/>
          <p:nvPr/>
        </p:nvSpPr>
        <p:spPr>
          <a:xfrm>
            <a:off x="2282350" y="402299"/>
            <a:ext cx="5415600" cy="307800"/>
          </a:xfrm>
          <a:prstGeom prst="rect">
            <a:avLst/>
          </a:prstGeom>
          <a:noFill/>
          <a:ln>
            <a:noFill/>
          </a:ln>
        </p:spPr>
        <p:txBody>
          <a:bodyPr anchorCtr="0" anchor="t" bIns="45700" lIns="91425" spcFirstLastPara="1" rIns="91425" wrap="square" tIns="45700">
            <a:spAutoFit/>
          </a:bodyPr>
          <a:lstStyle/>
          <a:p>
            <a:pPr indent="-317500" lvl="0" marL="457200" rtl="0" algn="just">
              <a:lnSpc>
                <a:spcPct val="150000"/>
              </a:lnSpc>
              <a:spcBef>
                <a:spcPts val="0"/>
              </a:spcBef>
              <a:spcAft>
                <a:spcPts val="0"/>
              </a:spcAft>
              <a:buSzPts val="1400"/>
              <a:buChar char="-"/>
            </a:pPr>
            <a:r>
              <a:rPr b="1" lang="en">
                <a:latin typeface="Times New Roman"/>
                <a:ea typeface="Times New Roman"/>
                <a:cs typeface="Times New Roman"/>
                <a:sym typeface="Times New Roman"/>
              </a:rPr>
              <a:t>Analizamos los outlier de la variable Sólidos Totales Disueltos</a:t>
            </a:r>
            <a:endParaRPr b="0" i="0" u="none" cap="none" strike="noStrike">
              <a:solidFill>
                <a:srgbClr val="000000"/>
              </a:solidFill>
              <a:latin typeface="Arial"/>
              <a:ea typeface="Arial"/>
              <a:cs typeface="Arial"/>
              <a:sym typeface="Arial"/>
            </a:endParaRPr>
          </a:p>
        </p:txBody>
      </p:sp>
      <p:pic>
        <p:nvPicPr>
          <p:cNvPr id="1372" name="Google Shape;1372;p118"/>
          <p:cNvPicPr preferRelativeResize="0"/>
          <p:nvPr/>
        </p:nvPicPr>
        <p:blipFill>
          <a:blip r:embed="rId3">
            <a:alphaModFix/>
          </a:blip>
          <a:stretch>
            <a:fillRect/>
          </a:stretch>
        </p:blipFill>
        <p:spPr>
          <a:xfrm>
            <a:off x="6931275" y="993638"/>
            <a:ext cx="1510550" cy="1510550"/>
          </a:xfrm>
          <a:prstGeom prst="rect">
            <a:avLst/>
          </a:prstGeom>
          <a:noFill/>
          <a:ln>
            <a:noFill/>
          </a:ln>
        </p:spPr>
      </p:pic>
      <p:pic>
        <p:nvPicPr>
          <p:cNvPr id="1373" name="Google Shape;1373;p118"/>
          <p:cNvPicPr preferRelativeResize="0"/>
          <p:nvPr/>
        </p:nvPicPr>
        <p:blipFill>
          <a:blip r:embed="rId4">
            <a:alphaModFix/>
          </a:blip>
          <a:stretch>
            <a:fillRect/>
          </a:stretch>
        </p:blipFill>
        <p:spPr>
          <a:xfrm>
            <a:off x="838200" y="862499"/>
            <a:ext cx="5309787" cy="1772826"/>
          </a:xfrm>
          <a:prstGeom prst="rect">
            <a:avLst/>
          </a:prstGeom>
          <a:noFill/>
          <a:ln>
            <a:noFill/>
          </a:ln>
        </p:spPr>
      </p:pic>
      <p:pic>
        <p:nvPicPr>
          <p:cNvPr id="1374" name="Google Shape;1374;p118"/>
          <p:cNvPicPr preferRelativeResize="0"/>
          <p:nvPr/>
        </p:nvPicPr>
        <p:blipFill>
          <a:blip r:embed="rId5">
            <a:alphaModFix/>
          </a:blip>
          <a:stretch>
            <a:fillRect/>
          </a:stretch>
        </p:blipFill>
        <p:spPr>
          <a:xfrm>
            <a:off x="2356488" y="2787725"/>
            <a:ext cx="5267325" cy="2124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pic>
        <p:nvPicPr>
          <p:cNvPr id="1379" name="Google Shape;1379;p119"/>
          <p:cNvPicPr preferRelativeResize="0"/>
          <p:nvPr/>
        </p:nvPicPr>
        <p:blipFill>
          <a:blip r:embed="rId3">
            <a:alphaModFix/>
          </a:blip>
          <a:stretch>
            <a:fillRect/>
          </a:stretch>
        </p:blipFill>
        <p:spPr>
          <a:xfrm>
            <a:off x="529800" y="1228713"/>
            <a:ext cx="4242775" cy="988038"/>
          </a:xfrm>
          <a:prstGeom prst="rect">
            <a:avLst/>
          </a:prstGeom>
          <a:noFill/>
          <a:ln>
            <a:noFill/>
          </a:ln>
        </p:spPr>
      </p:pic>
      <p:pic>
        <p:nvPicPr>
          <p:cNvPr id="1380" name="Google Shape;1380;p119"/>
          <p:cNvPicPr preferRelativeResize="0"/>
          <p:nvPr/>
        </p:nvPicPr>
        <p:blipFill>
          <a:blip r:embed="rId4">
            <a:alphaModFix/>
          </a:blip>
          <a:stretch>
            <a:fillRect/>
          </a:stretch>
        </p:blipFill>
        <p:spPr>
          <a:xfrm>
            <a:off x="586256" y="2536343"/>
            <a:ext cx="4129864" cy="1835645"/>
          </a:xfrm>
          <a:prstGeom prst="rect">
            <a:avLst/>
          </a:prstGeom>
          <a:noFill/>
          <a:ln>
            <a:noFill/>
          </a:ln>
        </p:spPr>
      </p:pic>
      <p:pic>
        <p:nvPicPr>
          <p:cNvPr id="1381" name="Google Shape;1381;p119"/>
          <p:cNvPicPr preferRelativeResize="0"/>
          <p:nvPr/>
        </p:nvPicPr>
        <p:blipFill>
          <a:blip r:embed="rId5">
            <a:alphaModFix/>
          </a:blip>
          <a:stretch>
            <a:fillRect/>
          </a:stretch>
        </p:blipFill>
        <p:spPr>
          <a:xfrm>
            <a:off x="5035900" y="1228725"/>
            <a:ext cx="3928125" cy="1697802"/>
          </a:xfrm>
          <a:prstGeom prst="rect">
            <a:avLst/>
          </a:prstGeom>
          <a:noFill/>
          <a:ln>
            <a:noFill/>
          </a:ln>
        </p:spPr>
      </p:pic>
      <p:pic>
        <p:nvPicPr>
          <p:cNvPr id="1382" name="Google Shape;1382;p119"/>
          <p:cNvPicPr preferRelativeResize="0"/>
          <p:nvPr/>
        </p:nvPicPr>
        <p:blipFill>
          <a:blip r:embed="rId6">
            <a:alphaModFix/>
          </a:blip>
          <a:stretch>
            <a:fillRect/>
          </a:stretch>
        </p:blipFill>
        <p:spPr>
          <a:xfrm>
            <a:off x="5116572" y="3101382"/>
            <a:ext cx="3847453" cy="127061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pic>
        <p:nvPicPr>
          <p:cNvPr id="1387" name="Google Shape;1387;p120"/>
          <p:cNvPicPr preferRelativeResize="0"/>
          <p:nvPr/>
        </p:nvPicPr>
        <p:blipFill>
          <a:blip r:embed="rId3">
            <a:alphaModFix/>
          </a:blip>
          <a:stretch>
            <a:fillRect/>
          </a:stretch>
        </p:blipFill>
        <p:spPr>
          <a:xfrm>
            <a:off x="396713" y="336712"/>
            <a:ext cx="4510050" cy="2574025"/>
          </a:xfrm>
          <a:prstGeom prst="rect">
            <a:avLst/>
          </a:prstGeom>
          <a:noFill/>
          <a:ln>
            <a:noFill/>
          </a:ln>
        </p:spPr>
      </p:pic>
      <p:pic>
        <p:nvPicPr>
          <p:cNvPr id="1388" name="Google Shape;1388;p120"/>
          <p:cNvPicPr preferRelativeResize="0"/>
          <p:nvPr/>
        </p:nvPicPr>
        <p:blipFill>
          <a:blip r:embed="rId4">
            <a:alphaModFix/>
          </a:blip>
          <a:stretch>
            <a:fillRect/>
          </a:stretch>
        </p:blipFill>
        <p:spPr>
          <a:xfrm>
            <a:off x="5007788" y="1476662"/>
            <a:ext cx="3739501" cy="3330124"/>
          </a:xfrm>
          <a:prstGeom prst="rect">
            <a:avLst/>
          </a:prstGeom>
          <a:noFill/>
          <a:ln>
            <a:noFill/>
          </a:ln>
        </p:spPr>
      </p:pic>
      <p:pic>
        <p:nvPicPr>
          <p:cNvPr id="1389" name="Google Shape;1389;p120"/>
          <p:cNvPicPr preferRelativeResize="0"/>
          <p:nvPr/>
        </p:nvPicPr>
        <p:blipFill>
          <a:blip r:embed="rId5">
            <a:alphaModFix/>
          </a:blip>
          <a:stretch>
            <a:fillRect/>
          </a:stretch>
        </p:blipFill>
        <p:spPr>
          <a:xfrm>
            <a:off x="1901600" y="3219950"/>
            <a:ext cx="1500275" cy="1500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21"/>
          <p:cNvSpPr txBox="1"/>
          <p:nvPr/>
        </p:nvSpPr>
        <p:spPr>
          <a:xfrm>
            <a:off x="2739550" y="326100"/>
            <a:ext cx="5857800" cy="369300"/>
          </a:xfrm>
          <a:prstGeom prst="rect">
            <a:avLst/>
          </a:prstGeom>
          <a:noFill/>
          <a:ln>
            <a:noFill/>
          </a:ln>
        </p:spPr>
        <p:txBody>
          <a:bodyPr anchorCtr="0" anchor="t" bIns="45700" lIns="91425" spcFirstLastPara="1" rIns="91425" wrap="square" tIns="45700">
            <a:spAutoFit/>
          </a:bodyPr>
          <a:lstStyle/>
          <a:p>
            <a:pPr indent="-342900" lvl="0" marL="457200" rtl="0" algn="just">
              <a:lnSpc>
                <a:spcPct val="150000"/>
              </a:lnSpc>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Analizamos los outlier de la variable Sulfato</a:t>
            </a:r>
            <a:endParaRPr b="1" i="0" sz="1800" u="none" cap="none" strike="noStrike">
              <a:solidFill>
                <a:schemeClr val="dk1"/>
              </a:solidFill>
              <a:latin typeface="Open Sans"/>
              <a:ea typeface="Open Sans"/>
              <a:cs typeface="Open Sans"/>
              <a:sym typeface="Open Sans"/>
            </a:endParaRPr>
          </a:p>
        </p:txBody>
      </p:sp>
      <p:pic>
        <p:nvPicPr>
          <p:cNvPr id="1395" name="Google Shape;1395;p121"/>
          <p:cNvPicPr preferRelativeResize="0"/>
          <p:nvPr/>
        </p:nvPicPr>
        <p:blipFill>
          <a:blip r:embed="rId3">
            <a:alphaModFix/>
          </a:blip>
          <a:stretch>
            <a:fillRect/>
          </a:stretch>
        </p:blipFill>
        <p:spPr>
          <a:xfrm>
            <a:off x="7312275" y="993638"/>
            <a:ext cx="1510550" cy="1510550"/>
          </a:xfrm>
          <a:prstGeom prst="rect">
            <a:avLst/>
          </a:prstGeom>
          <a:noFill/>
          <a:ln>
            <a:noFill/>
          </a:ln>
        </p:spPr>
      </p:pic>
      <p:pic>
        <p:nvPicPr>
          <p:cNvPr id="1396" name="Google Shape;1396;p121"/>
          <p:cNvPicPr preferRelativeResize="0"/>
          <p:nvPr/>
        </p:nvPicPr>
        <p:blipFill>
          <a:blip r:embed="rId4">
            <a:alphaModFix/>
          </a:blip>
          <a:stretch>
            <a:fillRect/>
          </a:stretch>
        </p:blipFill>
        <p:spPr>
          <a:xfrm>
            <a:off x="1658525" y="951137"/>
            <a:ext cx="5332992" cy="1595575"/>
          </a:xfrm>
          <a:prstGeom prst="rect">
            <a:avLst/>
          </a:prstGeom>
          <a:noFill/>
          <a:ln>
            <a:noFill/>
          </a:ln>
        </p:spPr>
      </p:pic>
      <p:pic>
        <p:nvPicPr>
          <p:cNvPr id="1397" name="Google Shape;1397;p121"/>
          <p:cNvPicPr preferRelativeResize="0"/>
          <p:nvPr/>
        </p:nvPicPr>
        <p:blipFill>
          <a:blip r:embed="rId5">
            <a:alphaModFix/>
          </a:blip>
          <a:stretch>
            <a:fillRect/>
          </a:stretch>
        </p:blipFill>
        <p:spPr>
          <a:xfrm>
            <a:off x="2463100" y="2693324"/>
            <a:ext cx="5428467" cy="22236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id="1402" name="Google Shape;1402;p122"/>
          <p:cNvPicPr preferRelativeResize="0"/>
          <p:nvPr/>
        </p:nvPicPr>
        <p:blipFill rotWithShape="1">
          <a:blip r:embed="rId3">
            <a:alphaModFix/>
          </a:blip>
          <a:srcRect b="0" l="0" r="3502" t="0"/>
          <a:stretch/>
        </p:blipFill>
        <p:spPr>
          <a:xfrm>
            <a:off x="308500" y="1414663"/>
            <a:ext cx="4330875" cy="2807800"/>
          </a:xfrm>
          <a:prstGeom prst="rect">
            <a:avLst/>
          </a:prstGeom>
          <a:noFill/>
          <a:ln>
            <a:noFill/>
          </a:ln>
        </p:spPr>
      </p:pic>
      <p:pic>
        <p:nvPicPr>
          <p:cNvPr id="1403" name="Google Shape;1403;p122"/>
          <p:cNvPicPr preferRelativeResize="0"/>
          <p:nvPr/>
        </p:nvPicPr>
        <p:blipFill>
          <a:blip r:embed="rId4">
            <a:alphaModFix/>
          </a:blip>
          <a:stretch>
            <a:fillRect/>
          </a:stretch>
        </p:blipFill>
        <p:spPr>
          <a:xfrm>
            <a:off x="4887275" y="1334301"/>
            <a:ext cx="3947398" cy="2968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pic>
        <p:nvPicPr>
          <p:cNvPr id="1408" name="Google Shape;1408;p123"/>
          <p:cNvPicPr preferRelativeResize="0"/>
          <p:nvPr/>
        </p:nvPicPr>
        <p:blipFill>
          <a:blip r:embed="rId3">
            <a:alphaModFix/>
          </a:blip>
          <a:stretch>
            <a:fillRect/>
          </a:stretch>
        </p:blipFill>
        <p:spPr>
          <a:xfrm>
            <a:off x="1986150" y="152400"/>
            <a:ext cx="5316488" cy="4838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pic>
        <p:nvPicPr>
          <p:cNvPr id="1413" name="Google Shape;1413;p124"/>
          <p:cNvPicPr preferRelativeResize="0"/>
          <p:nvPr/>
        </p:nvPicPr>
        <p:blipFill>
          <a:blip r:embed="rId3">
            <a:alphaModFix/>
          </a:blip>
          <a:stretch>
            <a:fillRect/>
          </a:stretch>
        </p:blipFill>
        <p:spPr>
          <a:xfrm>
            <a:off x="1624013" y="177125"/>
            <a:ext cx="5895975" cy="1736025"/>
          </a:xfrm>
          <a:prstGeom prst="rect">
            <a:avLst/>
          </a:prstGeom>
          <a:noFill/>
          <a:ln>
            <a:noFill/>
          </a:ln>
        </p:spPr>
      </p:pic>
      <p:pic>
        <p:nvPicPr>
          <p:cNvPr id="1414" name="Google Shape;1414;p124"/>
          <p:cNvPicPr preferRelativeResize="0"/>
          <p:nvPr/>
        </p:nvPicPr>
        <p:blipFill>
          <a:blip r:embed="rId4">
            <a:alphaModFix/>
          </a:blip>
          <a:stretch>
            <a:fillRect/>
          </a:stretch>
        </p:blipFill>
        <p:spPr>
          <a:xfrm>
            <a:off x="748750" y="1996100"/>
            <a:ext cx="5577500" cy="2950276"/>
          </a:xfrm>
          <a:prstGeom prst="rect">
            <a:avLst/>
          </a:prstGeom>
          <a:noFill/>
          <a:ln>
            <a:noFill/>
          </a:ln>
        </p:spPr>
      </p:pic>
      <p:pic>
        <p:nvPicPr>
          <p:cNvPr id="1415" name="Google Shape;1415;p124"/>
          <p:cNvPicPr preferRelativeResize="0"/>
          <p:nvPr/>
        </p:nvPicPr>
        <p:blipFill>
          <a:blip r:embed="rId5">
            <a:alphaModFix/>
          </a:blip>
          <a:stretch>
            <a:fillRect/>
          </a:stretch>
        </p:blipFill>
        <p:spPr>
          <a:xfrm>
            <a:off x="6255025" y="2811100"/>
            <a:ext cx="2019300" cy="1524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pic>
        <p:nvPicPr>
          <p:cNvPr id="1420" name="Google Shape;1420;p125"/>
          <p:cNvPicPr preferRelativeResize="0"/>
          <p:nvPr/>
        </p:nvPicPr>
        <p:blipFill>
          <a:blip r:embed="rId3">
            <a:alphaModFix/>
          </a:blip>
          <a:stretch>
            <a:fillRect/>
          </a:stretch>
        </p:blipFill>
        <p:spPr>
          <a:xfrm>
            <a:off x="1800288" y="1915563"/>
            <a:ext cx="5838825" cy="523875"/>
          </a:xfrm>
          <a:prstGeom prst="rect">
            <a:avLst/>
          </a:prstGeom>
          <a:noFill/>
          <a:ln>
            <a:noFill/>
          </a:ln>
        </p:spPr>
      </p:pic>
      <p:pic>
        <p:nvPicPr>
          <p:cNvPr id="1421" name="Google Shape;1421;p125"/>
          <p:cNvPicPr preferRelativeResize="0"/>
          <p:nvPr/>
        </p:nvPicPr>
        <p:blipFill>
          <a:blip r:embed="rId4">
            <a:alphaModFix/>
          </a:blip>
          <a:stretch>
            <a:fillRect/>
          </a:stretch>
        </p:blipFill>
        <p:spPr>
          <a:xfrm>
            <a:off x="1809825" y="2711088"/>
            <a:ext cx="5819775" cy="2043750"/>
          </a:xfrm>
          <a:prstGeom prst="rect">
            <a:avLst/>
          </a:prstGeom>
          <a:noFill/>
          <a:ln>
            <a:noFill/>
          </a:ln>
        </p:spPr>
      </p:pic>
      <p:pic>
        <p:nvPicPr>
          <p:cNvPr id="1422" name="Google Shape;1422;p125"/>
          <p:cNvPicPr preferRelativeResize="0"/>
          <p:nvPr/>
        </p:nvPicPr>
        <p:blipFill>
          <a:blip r:embed="rId5">
            <a:alphaModFix/>
          </a:blip>
          <a:stretch>
            <a:fillRect/>
          </a:stretch>
        </p:blipFill>
        <p:spPr>
          <a:xfrm>
            <a:off x="3932037" y="388663"/>
            <a:ext cx="1255226" cy="1255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26"/>
          <p:cNvSpPr txBox="1"/>
          <p:nvPr/>
        </p:nvSpPr>
        <p:spPr>
          <a:xfrm>
            <a:off x="236575" y="460275"/>
            <a:ext cx="54756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 sz="1800">
                <a:solidFill>
                  <a:schemeClr val="dk1"/>
                </a:solidFill>
              </a:rPr>
              <a:t>4</a:t>
            </a:r>
            <a:r>
              <a:rPr b="1" lang="en" sz="1800">
                <a:solidFill>
                  <a:schemeClr val="dk1"/>
                </a:solidFill>
              </a:rPr>
              <a:t>.4. Análisis Bivariado de la Variable Categórica</a:t>
            </a:r>
            <a:endParaRPr b="1" i="0" sz="1800" u="none" cap="none" strike="noStrike">
              <a:solidFill>
                <a:schemeClr val="dk1"/>
              </a:solidFill>
            </a:endParaRPr>
          </a:p>
        </p:txBody>
      </p:sp>
      <p:pic>
        <p:nvPicPr>
          <p:cNvPr id="1428" name="Google Shape;1428;p126"/>
          <p:cNvPicPr preferRelativeResize="0"/>
          <p:nvPr/>
        </p:nvPicPr>
        <p:blipFill>
          <a:blip r:embed="rId3">
            <a:alphaModFix/>
          </a:blip>
          <a:stretch>
            <a:fillRect/>
          </a:stretch>
        </p:blipFill>
        <p:spPr>
          <a:xfrm>
            <a:off x="606275" y="950500"/>
            <a:ext cx="4593525" cy="2114075"/>
          </a:xfrm>
          <a:prstGeom prst="rect">
            <a:avLst/>
          </a:prstGeom>
          <a:noFill/>
          <a:ln>
            <a:noFill/>
          </a:ln>
        </p:spPr>
      </p:pic>
      <p:pic>
        <p:nvPicPr>
          <p:cNvPr id="1429" name="Google Shape;1429;p126"/>
          <p:cNvPicPr preferRelativeResize="0"/>
          <p:nvPr/>
        </p:nvPicPr>
        <p:blipFill>
          <a:blip r:embed="rId4">
            <a:alphaModFix/>
          </a:blip>
          <a:stretch>
            <a:fillRect/>
          </a:stretch>
        </p:blipFill>
        <p:spPr>
          <a:xfrm>
            <a:off x="3934525" y="3140775"/>
            <a:ext cx="5043836" cy="1697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pic>
        <p:nvPicPr>
          <p:cNvPr id="1434" name="Google Shape;1434;p127"/>
          <p:cNvPicPr preferRelativeResize="0"/>
          <p:nvPr/>
        </p:nvPicPr>
        <p:blipFill>
          <a:blip r:embed="rId3">
            <a:alphaModFix/>
          </a:blip>
          <a:stretch>
            <a:fillRect/>
          </a:stretch>
        </p:blipFill>
        <p:spPr>
          <a:xfrm>
            <a:off x="3238500" y="92775"/>
            <a:ext cx="5791200" cy="733425"/>
          </a:xfrm>
          <a:prstGeom prst="rect">
            <a:avLst/>
          </a:prstGeom>
          <a:noFill/>
          <a:ln>
            <a:noFill/>
          </a:ln>
        </p:spPr>
      </p:pic>
      <p:pic>
        <p:nvPicPr>
          <p:cNvPr id="1435" name="Google Shape;1435;p127"/>
          <p:cNvPicPr preferRelativeResize="0"/>
          <p:nvPr/>
        </p:nvPicPr>
        <p:blipFill>
          <a:blip r:embed="rId4">
            <a:alphaModFix/>
          </a:blip>
          <a:stretch>
            <a:fillRect/>
          </a:stretch>
        </p:blipFill>
        <p:spPr>
          <a:xfrm>
            <a:off x="2448350" y="878388"/>
            <a:ext cx="5848350" cy="733425"/>
          </a:xfrm>
          <a:prstGeom prst="rect">
            <a:avLst/>
          </a:prstGeom>
          <a:noFill/>
          <a:ln>
            <a:noFill/>
          </a:ln>
        </p:spPr>
      </p:pic>
      <p:pic>
        <p:nvPicPr>
          <p:cNvPr id="1436" name="Google Shape;1436;p127"/>
          <p:cNvPicPr preferRelativeResize="0"/>
          <p:nvPr/>
        </p:nvPicPr>
        <p:blipFill rotWithShape="1">
          <a:blip r:embed="rId5">
            <a:alphaModFix/>
          </a:blip>
          <a:srcRect b="3910" l="1200" r="-1200" t="-3909"/>
          <a:stretch/>
        </p:blipFill>
        <p:spPr>
          <a:xfrm>
            <a:off x="1166201" y="1611825"/>
            <a:ext cx="6322925" cy="1333500"/>
          </a:xfrm>
          <a:prstGeom prst="rect">
            <a:avLst/>
          </a:prstGeom>
          <a:noFill/>
          <a:ln>
            <a:noFill/>
          </a:ln>
        </p:spPr>
      </p:pic>
      <p:pic>
        <p:nvPicPr>
          <p:cNvPr id="1437" name="Google Shape;1437;p127"/>
          <p:cNvPicPr preferRelativeResize="0"/>
          <p:nvPr/>
        </p:nvPicPr>
        <p:blipFill>
          <a:blip r:embed="rId6">
            <a:alphaModFix/>
          </a:blip>
          <a:stretch>
            <a:fillRect/>
          </a:stretch>
        </p:blipFill>
        <p:spPr>
          <a:xfrm>
            <a:off x="1166200" y="3042225"/>
            <a:ext cx="6233475" cy="184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74"/>
          <p:cNvSpPr txBox="1"/>
          <p:nvPr>
            <p:ph type="title"/>
          </p:nvPr>
        </p:nvSpPr>
        <p:spPr>
          <a:xfrm>
            <a:off x="1542063" y="2053375"/>
            <a:ext cx="3860400" cy="20319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a:t>Marco Teórico</a:t>
            </a:r>
            <a:endParaRPr/>
          </a:p>
        </p:txBody>
      </p:sp>
      <p:sp>
        <p:nvSpPr>
          <p:cNvPr id="1056" name="Google Shape;1056;p74"/>
          <p:cNvSpPr txBox="1"/>
          <p:nvPr>
            <p:ph idx="2" type="title"/>
          </p:nvPr>
        </p:nvSpPr>
        <p:spPr>
          <a:xfrm>
            <a:off x="2005863" y="1058225"/>
            <a:ext cx="2932800" cy="1416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6000"/>
              <a:buNone/>
            </a:pPr>
            <a:r>
              <a:rPr lang="en"/>
              <a:t>02</a:t>
            </a:r>
            <a:endParaRPr/>
          </a:p>
        </p:txBody>
      </p:sp>
      <p:pic>
        <p:nvPicPr>
          <p:cNvPr id="1057" name="Google Shape;1057;p74"/>
          <p:cNvPicPr preferRelativeResize="0"/>
          <p:nvPr/>
        </p:nvPicPr>
        <p:blipFill>
          <a:blip r:embed="rId3">
            <a:alphaModFix/>
          </a:blip>
          <a:stretch>
            <a:fillRect/>
          </a:stretch>
        </p:blipFill>
        <p:spPr>
          <a:xfrm>
            <a:off x="5319263" y="1480713"/>
            <a:ext cx="2282675" cy="228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55"/>
                                        </p:tgtEl>
                                        <p:attrNameLst>
                                          <p:attrName>style.visibility</p:attrName>
                                        </p:attrNameLst>
                                      </p:cBhvr>
                                      <p:to>
                                        <p:strVal val="visible"/>
                                      </p:to>
                                    </p:set>
                                    <p:anim calcmode="lin" valueType="num">
                                      <p:cBhvr additive="base">
                                        <p:cTn dur="1000"/>
                                        <p:tgtEl>
                                          <p:spTgt spid="10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28"/>
          <p:cNvSpPr txBox="1"/>
          <p:nvPr/>
        </p:nvSpPr>
        <p:spPr>
          <a:xfrm>
            <a:off x="2741100" y="217525"/>
            <a:ext cx="64029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 sz="1800">
                <a:solidFill>
                  <a:schemeClr val="dk1"/>
                </a:solidFill>
              </a:rPr>
              <a:t>4.5. Análisis Multivariado - Correlación entre Variables</a:t>
            </a:r>
            <a:endParaRPr b="0" i="0" sz="1800" u="none" cap="none" strike="noStrike">
              <a:solidFill>
                <a:schemeClr val="dk1"/>
              </a:solidFill>
              <a:latin typeface="Arial"/>
              <a:ea typeface="Arial"/>
              <a:cs typeface="Arial"/>
              <a:sym typeface="Arial"/>
            </a:endParaRPr>
          </a:p>
        </p:txBody>
      </p:sp>
      <p:sp>
        <p:nvSpPr>
          <p:cNvPr id="1443" name="Google Shape;1443;p128"/>
          <p:cNvSpPr txBox="1"/>
          <p:nvPr/>
        </p:nvSpPr>
        <p:spPr>
          <a:xfrm>
            <a:off x="2150175" y="689100"/>
            <a:ext cx="58905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1"/>
                </a:solidFill>
              </a:rPr>
              <a:t>4</a:t>
            </a:r>
            <a:r>
              <a:rPr b="1" lang="en" sz="1600">
                <a:solidFill>
                  <a:schemeClr val="dk1"/>
                </a:solidFill>
              </a:rPr>
              <a:t>.5.1. Gráfico de Dispersión</a:t>
            </a:r>
            <a:endParaRPr sz="1600"/>
          </a:p>
        </p:txBody>
      </p:sp>
      <p:pic>
        <p:nvPicPr>
          <p:cNvPr id="1444" name="Google Shape;1444;p128"/>
          <p:cNvPicPr preferRelativeResize="0"/>
          <p:nvPr/>
        </p:nvPicPr>
        <p:blipFill>
          <a:blip r:embed="rId3">
            <a:alphaModFix/>
          </a:blip>
          <a:stretch>
            <a:fillRect/>
          </a:stretch>
        </p:blipFill>
        <p:spPr>
          <a:xfrm>
            <a:off x="2261950" y="1120200"/>
            <a:ext cx="5666951" cy="40233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pic>
        <p:nvPicPr>
          <p:cNvPr id="1449" name="Google Shape;1449;p129"/>
          <p:cNvPicPr preferRelativeResize="0"/>
          <p:nvPr/>
        </p:nvPicPr>
        <p:blipFill>
          <a:blip r:embed="rId3">
            <a:alphaModFix/>
          </a:blip>
          <a:stretch>
            <a:fillRect/>
          </a:stretch>
        </p:blipFill>
        <p:spPr>
          <a:xfrm>
            <a:off x="2285975" y="89450"/>
            <a:ext cx="5604024" cy="1456075"/>
          </a:xfrm>
          <a:prstGeom prst="rect">
            <a:avLst/>
          </a:prstGeom>
          <a:noFill/>
          <a:ln>
            <a:noFill/>
          </a:ln>
        </p:spPr>
      </p:pic>
      <p:pic>
        <p:nvPicPr>
          <p:cNvPr id="1450" name="Google Shape;1450;p129"/>
          <p:cNvPicPr preferRelativeResize="0"/>
          <p:nvPr/>
        </p:nvPicPr>
        <p:blipFill>
          <a:blip r:embed="rId4">
            <a:alphaModFix/>
          </a:blip>
          <a:stretch>
            <a:fillRect/>
          </a:stretch>
        </p:blipFill>
        <p:spPr>
          <a:xfrm>
            <a:off x="2882350" y="1695450"/>
            <a:ext cx="4875150" cy="3448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pic>
        <p:nvPicPr>
          <p:cNvPr id="1455" name="Google Shape;1455;p130"/>
          <p:cNvPicPr preferRelativeResize="0"/>
          <p:nvPr/>
        </p:nvPicPr>
        <p:blipFill>
          <a:blip r:embed="rId3">
            <a:alphaModFix/>
          </a:blip>
          <a:stretch>
            <a:fillRect/>
          </a:stretch>
        </p:blipFill>
        <p:spPr>
          <a:xfrm>
            <a:off x="1652601" y="510200"/>
            <a:ext cx="6432876" cy="2419350"/>
          </a:xfrm>
          <a:prstGeom prst="rect">
            <a:avLst/>
          </a:prstGeom>
          <a:noFill/>
          <a:ln>
            <a:noFill/>
          </a:ln>
        </p:spPr>
      </p:pic>
      <p:sp>
        <p:nvSpPr>
          <p:cNvPr id="1456" name="Google Shape;1456;p130"/>
          <p:cNvSpPr txBox="1"/>
          <p:nvPr/>
        </p:nvSpPr>
        <p:spPr>
          <a:xfrm>
            <a:off x="1032000" y="3313025"/>
            <a:ext cx="6278100" cy="14775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SzPts val="1200"/>
              <a:buFont typeface="Times New Roman"/>
              <a:buChar char="●"/>
            </a:pPr>
            <a:r>
              <a:rPr lang="en" sz="1200">
                <a:solidFill>
                  <a:schemeClr val="dk2"/>
                </a:solidFill>
                <a:latin typeface="Open Sans"/>
                <a:ea typeface="Open Sans"/>
                <a:cs typeface="Open Sans"/>
                <a:sym typeface="Open Sans"/>
              </a:rPr>
              <a:t>Se observa en las gráficas que las relaciones entre los datos de las variables son dispersas y no muestran una clara asociación entre ellas, lo que sugiere una correlación casi nula.</a:t>
            </a:r>
            <a:endParaRPr sz="1200">
              <a:solidFill>
                <a:schemeClr val="dk2"/>
              </a:solidFill>
              <a:latin typeface="Open Sans"/>
              <a:ea typeface="Open Sans"/>
              <a:cs typeface="Open Sans"/>
              <a:sym typeface="Open Sans"/>
            </a:endParaRPr>
          </a:p>
          <a:p>
            <a:pPr indent="-304800" lvl="0" marL="457200" rtl="0" algn="just">
              <a:lnSpc>
                <a:spcPct val="150000"/>
              </a:lnSpc>
              <a:spcBef>
                <a:spcPts val="0"/>
              </a:spcBef>
              <a:spcAft>
                <a:spcPts val="0"/>
              </a:spcAft>
              <a:buSzPts val="1200"/>
              <a:buFont typeface="Times New Roman"/>
              <a:buChar char="●"/>
            </a:pPr>
            <a:r>
              <a:rPr lang="en" sz="1200">
                <a:solidFill>
                  <a:schemeClr val="dk2"/>
                </a:solidFill>
                <a:latin typeface="Open Sans"/>
                <a:ea typeface="Open Sans"/>
                <a:cs typeface="Open Sans"/>
                <a:sym typeface="Open Sans"/>
              </a:rPr>
              <a:t>Además, se nota que hay más datos que indican que el agua no es potable en comparación con los que indican que sí lo 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31"/>
          <p:cNvSpPr txBox="1"/>
          <p:nvPr/>
        </p:nvSpPr>
        <p:spPr>
          <a:xfrm>
            <a:off x="2741100" y="217525"/>
            <a:ext cx="6402900" cy="3693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b="1" lang="en" sz="1800">
                <a:latin typeface="Times New Roman"/>
                <a:ea typeface="Times New Roman"/>
                <a:cs typeface="Times New Roman"/>
                <a:sym typeface="Times New Roman"/>
              </a:rPr>
              <a:t>4.5.2. Matriz de Correlación</a:t>
            </a:r>
            <a:endParaRPr b="0" i="0" sz="1800" u="none" cap="none" strike="noStrike">
              <a:solidFill>
                <a:schemeClr val="dk1"/>
              </a:solidFill>
              <a:latin typeface="Arial"/>
              <a:ea typeface="Arial"/>
              <a:cs typeface="Arial"/>
              <a:sym typeface="Arial"/>
            </a:endParaRPr>
          </a:p>
        </p:txBody>
      </p:sp>
      <p:pic>
        <p:nvPicPr>
          <p:cNvPr id="1462" name="Google Shape;1462;p131"/>
          <p:cNvPicPr preferRelativeResize="0"/>
          <p:nvPr/>
        </p:nvPicPr>
        <p:blipFill>
          <a:blip r:embed="rId3">
            <a:alphaModFix/>
          </a:blip>
          <a:stretch>
            <a:fillRect/>
          </a:stretch>
        </p:blipFill>
        <p:spPr>
          <a:xfrm>
            <a:off x="525075" y="1322050"/>
            <a:ext cx="3745151" cy="3191675"/>
          </a:xfrm>
          <a:prstGeom prst="rect">
            <a:avLst/>
          </a:prstGeom>
          <a:noFill/>
          <a:ln>
            <a:noFill/>
          </a:ln>
        </p:spPr>
      </p:pic>
      <p:pic>
        <p:nvPicPr>
          <p:cNvPr id="1463" name="Google Shape;1463;p131"/>
          <p:cNvPicPr preferRelativeResize="0"/>
          <p:nvPr/>
        </p:nvPicPr>
        <p:blipFill>
          <a:blip r:embed="rId4">
            <a:alphaModFix/>
          </a:blip>
          <a:stretch>
            <a:fillRect/>
          </a:stretch>
        </p:blipFill>
        <p:spPr>
          <a:xfrm>
            <a:off x="4377900" y="1322050"/>
            <a:ext cx="4583875" cy="3085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pic>
        <p:nvPicPr>
          <p:cNvPr id="1468" name="Google Shape;1468;p132"/>
          <p:cNvPicPr preferRelativeResize="0"/>
          <p:nvPr/>
        </p:nvPicPr>
        <p:blipFill>
          <a:blip r:embed="rId3">
            <a:alphaModFix/>
          </a:blip>
          <a:stretch>
            <a:fillRect/>
          </a:stretch>
        </p:blipFill>
        <p:spPr>
          <a:xfrm>
            <a:off x="3932037" y="388663"/>
            <a:ext cx="1255226" cy="1255250"/>
          </a:xfrm>
          <a:prstGeom prst="rect">
            <a:avLst/>
          </a:prstGeom>
          <a:noFill/>
          <a:ln>
            <a:noFill/>
          </a:ln>
        </p:spPr>
      </p:pic>
      <p:pic>
        <p:nvPicPr>
          <p:cNvPr id="1469" name="Google Shape;1469;p132"/>
          <p:cNvPicPr preferRelativeResize="0"/>
          <p:nvPr/>
        </p:nvPicPr>
        <p:blipFill>
          <a:blip r:embed="rId4">
            <a:alphaModFix/>
          </a:blip>
          <a:stretch>
            <a:fillRect/>
          </a:stretch>
        </p:blipFill>
        <p:spPr>
          <a:xfrm>
            <a:off x="1666875" y="1766501"/>
            <a:ext cx="6165150" cy="3032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33"/>
          <p:cNvSpPr txBox="1"/>
          <p:nvPr/>
        </p:nvSpPr>
        <p:spPr>
          <a:xfrm>
            <a:off x="4880100" y="756600"/>
            <a:ext cx="4158300" cy="4386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200">
                <a:latin typeface="Times New Roman"/>
                <a:ea typeface="Times New Roman"/>
                <a:cs typeface="Times New Roman"/>
                <a:sym typeface="Times New Roman"/>
              </a:rPr>
              <a:t>VIF:</a:t>
            </a:r>
            <a:r>
              <a:rPr lang="en" sz="1200">
                <a:latin typeface="Times New Roman"/>
                <a:ea typeface="Times New Roman"/>
                <a:cs typeface="Times New Roman"/>
                <a:sym typeface="Times New Roman"/>
              </a:rPr>
              <a:t> Factor de Inflación de la Varianza- El VIF mide la multicolinealidad entre las variables predictoras. Un VIF mayor indica una mayor multicolinealidad.</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600">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Si bien es cierto que valores altos de VIF pueden indicar multicolinealidad, no necesariamente implica que debamos eliminar esas variables automáticamente. Usaremos esto como herramienta para que nos ayude a determinar si vamos por el camino correcto al eliminar ciertas variables, considerando si estás variables son o no importantes para nuestro análisis.</a:t>
            </a:r>
            <a:endParaRPr sz="1200">
              <a:latin typeface="Times New Roman"/>
              <a:ea typeface="Times New Roman"/>
              <a:cs typeface="Times New Roman"/>
              <a:sym typeface="Times New Roman"/>
            </a:endParaRPr>
          </a:p>
          <a:p>
            <a:pPr indent="-304800" lvl="0" marL="457200" rtl="0" algn="just">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Normalmente se considera que valores de VIF mayores de 10, son malos y generan multicolinealidad, pero también lo analizaremos con nuestra matriz de correlación y nuestro expertis del negocio.</a:t>
            </a:r>
            <a:endParaRPr sz="1200">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200">
              <a:latin typeface="Open Sans"/>
              <a:ea typeface="Open Sans"/>
              <a:cs typeface="Open Sans"/>
              <a:sym typeface="Open Sans"/>
            </a:endParaRPr>
          </a:p>
        </p:txBody>
      </p:sp>
      <p:sp>
        <p:nvSpPr>
          <p:cNvPr id="1475" name="Google Shape;1475;p133"/>
          <p:cNvSpPr txBox="1"/>
          <p:nvPr/>
        </p:nvSpPr>
        <p:spPr>
          <a:xfrm>
            <a:off x="2728375" y="223625"/>
            <a:ext cx="65349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4</a:t>
            </a:r>
            <a:r>
              <a:rPr b="1" lang="en">
                <a:latin typeface="Times New Roman"/>
                <a:ea typeface="Times New Roman"/>
                <a:cs typeface="Times New Roman"/>
                <a:sym typeface="Times New Roman"/>
              </a:rPr>
              <a:t>.5.3.VIF para detección de multicolinealidad</a:t>
            </a:r>
            <a:endParaRPr b="1">
              <a:latin typeface="Times New Roman"/>
              <a:ea typeface="Times New Roman"/>
              <a:cs typeface="Times New Roman"/>
              <a:sym typeface="Times New Roman"/>
            </a:endParaRPr>
          </a:p>
        </p:txBody>
      </p:sp>
      <p:pic>
        <p:nvPicPr>
          <p:cNvPr id="1476" name="Google Shape;1476;p133"/>
          <p:cNvPicPr preferRelativeResize="0"/>
          <p:nvPr/>
        </p:nvPicPr>
        <p:blipFill>
          <a:blip r:embed="rId3">
            <a:alphaModFix/>
          </a:blip>
          <a:stretch>
            <a:fillRect/>
          </a:stretch>
        </p:blipFill>
        <p:spPr>
          <a:xfrm>
            <a:off x="241850" y="1730375"/>
            <a:ext cx="4575299" cy="231000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pic>
        <p:nvPicPr>
          <p:cNvPr id="1481" name="Google Shape;1481;p134"/>
          <p:cNvPicPr preferRelativeResize="0"/>
          <p:nvPr/>
        </p:nvPicPr>
        <p:blipFill>
          <a:blip r:embed="rId3">
            <a:alphaModFix/>
          </a:blip>
          <a:stretch>
            <a:fillRect/>
          </a:stretch>
        </p:blipFill>
        <p:spPr>
          <a:xfrm>
            <a:off x="947525" y="1240100"/>
            <a:ext cx="1951750" cy="2779450"/>
          </a:xfrm>
          <a:prstGeom prst="rect">
            <a:avLst/>
          </a:prstGeom>
          <a:noFill/>
          <a:ln>
            <a:noFill/>
          </a:ln>
        </p:spPr>
      </p:pic>
      <p:sp>
        <p:nvSpPr>
          <p:cNvPr id="1482" name="Google Shape;1482;p134"/>
          <p:cNvSpPr txBox="1"/>
          <p:nvPr/>
        </p:nvSpPr>
        <p:spPr>
          <a:xfrm>
            <a:off x="3049250" y="866950"/>
            <a:ext cx="5820000" cy="3570900"/>
          </a:xfrm>
          <a:prstGeom prst="rect">
            <a:avLst/>
          </a:prstGeom>
          <a:noFill/>
          <a:ln>
            <a:noFill/>
          </a:ln>
        </p:spPr>
        <p:txBody>
          <a:bodyPr anchorCtr="0" anchor="t" bIns="91425" lIns="91425" spcFirstLastPara="1" rIns="91425" wrap="square" tIns="91425">
            <a:spAutoFit/>
          </a:bodyPr>
          <a:lstStyle/>
          <a:p>
            <a:pPr indent="-298450" lvl="0" marL="457200" rtl="0" algn="just">
              <a:lnSpc>
                <a:spcPct val="100000"/>
              </a:lnSpc>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Observamos que según este análisis, muchas variables tienen valores de VIF elevados, mayores de 10. Esto nos indica que podrían afectar a nuestro modelo generando multicolinealidad y por ende afectando nuestros coeficientes del modelo.</a:t>
            </a:r>
            <a:endParaRPr sz="1100">
              <a:solidFill>
                <a:schemeClr val="dk2"/>
              </a:solidFill>
              <a:latin typeface="Open Sans"/>
              <a:ea typeface="Open Sans"/>
              <a:cs typeface="Open Sans"/>
              <a:sym typeface="Open Sans"/>
            </a:endParaRPr>
          </a:p>
          <a:p>
            <a:pPr indent="-298450" lvl="0" marL="457200" rtl="0" algn="just">
              <a:lnSpc>
                <a:spcPct val="100000"/>
              </a:lnSpc>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Ahora bien, también tenemos que notar que algunas variables con VIF elevados son importantes para nuestros análisis, según lo deducido previamente con nuestra matriz de correlación.</a:t>
            </a:r>
            <a:endParaRPr sz="1100">
              <a:solidFill>
                <a:schemeClr val="dk2"/>
              </a:solidFill>
              <a:latin typeface="Open Sans"/>
              <a:ea typeface="Open Sans"/>
              <a:cs typeface="Open Sans"/>
              <a:sym typeface="Open Sans"/>
            </a:endParaRPr>
          </a:p>
          <a:p>
            <a:pPr indent="-298450" lvl="0" marL="457200" rtl="0" algn="just">
              <a:lnSpc>
                <a:spcPct val="100000"/>
              </a:lnSpc>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Los sulfatos son elementos naturales presentes en minerales, suelos y rocas. Son importantes para la calidad del agua subterránea, ya que su presencia puede indicar la presencia de contaminantes o minerales que afectan su utilidad para el consumo humano y otros usos. Por lo tanto, monitorear los niveles de sulfatos es esencial para garantizar la seguridad del agua subterránea.</a:t>
            </a:r>
            <a:endParaRPr sz="1100">
              <a:solidFill>
                <a:schemeClr val="dk2"/>
              </a:solidFill>
              <a:latin typeface="Open Sans"/>
              <a:ea typeface="Open Sans"/>
              <a:cs typeface="Open Sans"/>
              <a:sym typeface="Open Sans"/>
            </a:endParaRPr>
          </a:p>
          <a:p>
            <a:pPr indent="0" lvl="0" marL="0" rtl="0" algn="just">
              <a:lnSpc>
                <a:spcPct val="100000"/>
              </a:lnSpc>
              <a:spcBef>
                <a:spcPts val="0"/>
              </a:spcBef>
              <a:spcAft>
                <a:spcPts val="0"/>
              </a:spcAft>
              <a:buNone/>
            </a:pPr>
            <a:r>
              <a:t/>
            </a:r>
            <a:endParaRPr sz="1100">
              <a:solidFill>
                <a:schemeClr val="dk2"/>
              </a:solidFill>
              <a:latin typeface="Open Sans"/>
              <a:ea typeface="Open Sans"/>
              <a:cs typeface="Open Sans"/>
              <a:sym typeface="Open Sans"/>
            </a:endParaRPr>
          </a:p>
          <a:p>
            <a:pPr indent="457200" lvl="0" marL="0" rtl="0" algn="just">
              <a:lnSpc>
                <a:spcPct val="100000"/>
              </a:lnSpc>
              <a:spcBef>
                <a:spcPts val="0"/>
              </a:spcBef>
              <a:spcAft>
                <a:spcPts val="0"/>
              </a:spcAft>
              <a:buNone/>
            </a:pPr>
            <a:r>
              <a:rPr b="1" lang="en" sz="1100">
                <a:solidFill>
                  <a:schemeClr val="dk2"/>
                </a:solidFill>
                <a:latin typeface="Open Sans"/>
                <a:ea typeface="Open Sans"/>
                <a:cs typeface="Open Sans"/>
                <a:sym typeface="Open Sans"/>
              </a:rPr>
              <a:t>CONCLUSIÓN</a:t>
            </a:r>
            <a:endParaRPr b="1" sz="1100">
              <a:solidFill>
                <a:schemeClr val="dk2"/>
              </a:solidFill>
              <a:latin typeface="Open Sans"/>
              <a:ea typeface="Open Sans"/>
              <a:cs typeface="Open Sans"/>
              <a:sym typeface="Open Sans"/>
            </a:endParaRPr>
          </a:p>
          <a:p>
            <a:pPr indent="0" lvl="0" marL="457200" rtl="0" algn="just">
              <a:lnSpc>
                <a:spcPct val="100000"/>
              </a:lnSpc>
              <a:spcBef>
                <a:spcPts val="0"/>
              </a:spcBef>
              <a:spcAft>
                <a:spcPts val="0"/>
              </a:spcAft>
              <a:buNone/>
            </a:pPr>
            <a:r>
              <a:t/>
            </a:r>
            <a:endParaRPr sz="1100">
              <a:solidFill>
                <a:schemeClr val="dk2"/>
              </a:solidFill>
              <a:latin typeface="Open Sans"/>
              <a:ea typeface="Open Sans"/>
              <a:cs typeface="Open Sans"/>
              <a:sym typeface="Open Sans"/>
            </a:endParaRPr>
          </a:p>
          <a:p>
            <a:pPr indent="0" lvl="0" marL="457200" rtl="0" algn="just">
              <a:lnSpc>
                <a:spcPct val="100000"/>
              </a:lnSpc>
              <a:spcBef>
                <a:spcPts val="0"/>
              </a:spcBef>
              <a:spcAft>
                <a:spcPts val="0"/>
              </a:spcAft>
              <a:buNone/>
            </a:pPr>
            <a:r>
              <a:rPr lang="en" sz="1100">
                <a:solidFill>
                  <a:schemeClr val="dk2"/>
                </a:solidFill>
                <a:latin typeface="Open Sans"/>
                <a:ea typeface="Open Sans"/>
                <a:cs typeface="Open Sans"/>
                <a:sym typeface="Open Sans"/>
              </a:rPr>
              <a:t>Entendiendo la idea del negocio con mis variables predictoras y teniendo en cuenta que se realizó anteriormente un Feature </a:t>
            </a:r>
            <a:r>
              <a:rPr lang="en" sz="1100">
                <a:solidFill>
                  <a:schemeClr val="dk2"/>
                </a:solidFill>
                <a:latin typeface="Open Sans"/>
                <a:ea typeface="Open Sans"/>
                <a:cs typeface="Open Sans"/>
                <a:sym typeface="Open Sans"/>
              </a:rPr>
              <a:t>Importantes</a:t>
            </a:r>
            <a:r>
              <a:rPr lang="en" sz="1100">
                <a:solidFill>
                  <a:schemeClr val="dk2"/>
                </a:solidFill>
                <a:latin typeface="Open Sans"/>
                <a:ea typeface="Open Sans"/>
                <a:cs typeface="Open Sans"/>
                <a:sym typeface="Open Sans"/>
              </a:rPr>
              <a:t> y eliminado previamente la variable subtipo entendemos que las demás variables se consideran importantes para nuestro modelo.</a:t>
            </a:r>
            <a:endParaRPr sz="1100">
              <a:solidFill>
                <a:schemeClr val="dk2"/>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35"/>
          <p:cNvSpPr txBox="1"/>
          <p:nvPr>
            <p:ph type="title"/>
          </p:nvPr>
        </p:nvSpPr>
        <p:spPr>
          <a:xfrm>
            <a:off x="835438" y="1897975"/>
            <a:ext cx="6129600" cy="1416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sz="4000"/>
              <a:t>Construcción de los Modelos</a:t>
            </a:r>
            <a:endParaRPr sz="4000"/>
          </a:p>
        </p:txBody>
      </p:sp>
      <p:sp>
        <p:nvSpPr>
          <p:cNvPr id="1488" name="Google Shape;1488;p135"/>
          <p:cNvSpPr txBox="1"/>
          <p:nvPr>
            <p:ph idx="2" type="title"/>
          </p:nvPr>
        </p:nvSpPr>
        <p:spPr>
          <a:xfrm>
            <a:off x="3014038" y="614250"/>
            <a:ext cx="1772400" cy="1416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6000"/>
              <a:buNone/>
            </a:pPr>
            <a:r>
              <a:rPr lang="en"/>
              <a:t>05</a:t>
            </a:r>
            <a:endParaRPr/>
          </a:p>
        </p:txBody>
      </p:sp>
      <p:pic>
        <p:nvPicPr>
          <p:cNvPr id="1489" name="Google Shape;1489;p135"/>
          <p:cNvPicPr preferRelativeResize="0"/>
          <p:nvPr/>
        </p:nvPicPr>
        <p:blipFill>
          <a:blip r:embed="rId3">
            <a:alphaModFix/>
          </a:blip>
          <a:stretch>
            <a:fillRect/>
          </a:stretch>
        </p:blipFill>
        <p:spPr>
          <a:xfrm>
            <a:off x="5829551" y="2873324"/>
            <a:ext cx="1982600" cy="198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487"/>
                                        </p:tgtEl>
                                        <p:attrNameLst>
                                          <p:attrName>style.visibility</p:attrName>
                                        </p:attrNameLst>
                                      </p:cBhvr>
                                      <p:to>
                                        <p:strVal val="visible"/>
                                      </p:to>
                                    </p:set>
                                    <p:anim calcmode="lin" valueType="num">
                                      <p:cBhvr additive="base">
                                        <p:cTn dur="1000"/>
                                        <p:tgtEl>
                                          <p:spTgt spid="14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36"/>
          <p:cNvSpPr txBox="1"/>
          <p:nvPr/>
        </p:nvSpPr>
        <p:spPr>
          <a:xfrm>
            <a:off x="362775" y="417450"/>
            <a:ext cx="4701300" cy="446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700">
                <a:solidFill>
                  <a:schemeClr val="dk1"/>
                </a:solidFill>
                <a:latin typeface="Open Sans"/>
                <a:ea typeface="Open Sans"/>
                <a:cs typeface="Open Sans"/>
                <a:sym typeface="Open Sans"/>
              </a:rPr>
              <a:t>Construcción de los Modelos</a:t>
            </a:r>
            <a:endParaRPr sz="1700">
              <a:solidFill>
                <a:schemeClr val="dk1"/>
              </a:solidFill>
              <a:latin typeface="Open Sans"/>
              <a:ea typeface="Open Sans"/>
              <a:cs typeface="Open Sans"/>
              <a:sym typeface="Open Sans"/>
            </a:endParaRPr>
          </a:p>
        </p:txBody>
      </p:sp>
      <p:pic>
        <p:nvPicPr>
          <p:cNvPr id="1495" name="Google Shape;1495;p136"/>
          <p:cNvPicPr preferRelativeResize="0"/>
          <p:nvPr/>
        </p:nvPicPr>
        <p:blipFill>
          <a:blip r:embed="rId3">
            <a:alphaModFix/>
          </a:blip>
          <a:stretch>
            <a:fillRect/>
          </a:stretch>
        </p:blipFill>
        <p:spPr>
          <a:xfrm>
            <a:off x="341750" y="1254800"/>
            <a:ext cx="4230250" cy="3406650"/>
          </a:xfrm>
          <a:prstGeom prst="rect">
            <a:avLst/>
          </a:prstGeom>
          <a:noFill/>
          <a:ln>
            <a:noFill/>
          </a:ln>
        </p:spPr>
      </p:pic>
      <p:pic>
        <p:nvPicPr>
          <p:cNvPr id="1496" name="Google Shape;1496;p136"/>
          <p:cNvPicPr preferRelativeResize="0"/>
          <p:nvPr/>
        </p:nvPicPr>
        <p:blipFill>
          <a:blip r:embed="rId4">
            <a:alphaModFix/>
          </a:blip>
          <a:stretch>
            <a:fillRect/>
          </a:stretch>
        </p:blipFill>
        <p:spPr>
          <a:xfrm>
            <a:off x="4969575" y="1254800"/>
            <a:ext cx="3783500" cy="34066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pic>
        <p:nvPicPr>
          <p:cNvPr id="1501" name="Google Shape;1501;p137"/>
          <p:cNvPicPr preferRelativeResize="0"/>
          <p:nvPr/>
        </p:nvPicPr>
        <p:blipFill>
          <a:blip r:embed="rId3">
            <a:alphaModFix/>
          </a:blip>
          <a:stretch>
            <a:fillRect/>
          </a:stretch>
        </p:blipFill>
        <p:spPr>
          <a:xfrm>
            <a:off x="167300" y="1568725"/>
            <a:ext cx="4176100" cy="3167275"/>
          </a:xfrm>
          <a:prstGeom prst="rect">
            <a:avLst/>
          </a:prstGeom>
          <a:noFill/>
          <a:ln>
            <a:noFill/>
          </a:ln>
        </p:spPr>
      </p:pic>
      <p:pic>
        <p:nvPicPr>
          <p:cNvPr id="1502" name="Google Shape;1502;p137"/>
          <p:cNvPicPr preferRelativeResize="0"/>
          <p:nvPr/>
        </p:nvPicPr>
        <p:blipFill>
          <a:blip r:embed="rId4">
            <a:alphaModFix/>
          </a:blip>
          <a:stretch>
            <a:fillRect/>
          </a:stretch>
        </p:blipFill>
        <p:spPr>
          <a:xfrm>
            <a:off x="4510700" y="103600"/>
            <a:ext cx="4391450" cy="46323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5"/>
          <p:cNvSpPr txBox="1"/>
          <p:nvPr/>
        </p:nvSpPr>
        <p:spPr>
          <a:xfrm>
            <a:off x="425850" y="2418925"/>
            <a:ext cx="5274000" cy="2462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
                <a:solidFill>
                  <a:schemeClr val="dk1"/>
                </a:solidFill>
                <a:latin typeface="Open Sans"/>
                <a:ea typeface="Open Sans"/>
                <a:cs typeface="Open Sans"/>
                <a:sym typeface="Open Sans"/>
              </a:rPr>
              <a:t>  2.     </a:t>
            </a:r>
            <a:r>
              <a:rPr b="1" lang="en">
                <a:solidFill>
                  <a:schemeClr val="dk1"/>
                </a:solidFill>
                <a:latin typeface="Open Sans"/>
                <a:ea typeface="Open Sans"/>
                <a:cs typeface="Open Sans"/>
                <a:sym typeface="Open Sans"/>
              </a:rPr>
              <a:t>Calidad del Agua</a:t>
            </a:r>
            <a:endParaRPr b="1" i="0" u="none" cap="none" strike="noStrike">
              <a:solidFill>
                <a:srgbClr val="171717"/>
              </a:solidFill>
              <a:latin typeface="Open Sans"/>
              <a:ea typeface="Open Sans"/>
              <a:cs typeface="Open Sans"/>
              <a:sym typeface="Open Sans"/>
            </a:endParaRPr>
          </a:p>
          <a:p>
            <a:pPr indent="0" lvl="0" marL="0" marR="0" rtl="0" algn="just">
              <a:lnSpc>
                <a:spcPct val="100000"/>
              </a:lnSpc>
              <a:spcBef>
                <a:spcPts val="0"/>
              </a:spcBef>
              <a:spcAft>
                <a:spcPts val="0"/>
              </a:spcAft>
              <a:buNone/>
            </a:pPr>
            <a:r>
              <a:t/>
            </a:r>
            <a:endParaRPr b="1">
              <a:solidFill>
                <a:srgbClr val="171717"/>
              </a:solidFill>
              <a:latin typeface="Open Sans"/>
              <a:ea typeface="Open Sans"/>
              <a:cs typeface="Open Sans"/>
              <a:sym typeface="Open Sans"/>
            </a:endParaRPr>
          </a:p>
          <a:p>
            <a:pPr indent="0" lvl="0" marL="0" marR="0" rtl="0" algn="just">
              <a:lnSpc>
                <a:spcPct val="100000"/>
              </a:lnSpc>
              <a:spcBef>
                <a:spcPts val="0"/>
              </a:spcBef>
              <a:spcAft>
                <a:spcPts val="0"/>
              </a:spcAft>
              <a:buNone/>
            </a:pPr>
            <a:r>
              <a:rPr i="0" lang="en" u="none" cap="none" strike="noStrike">
                <a:solidFill>
                  <a:schemeClr val="dk2"/>
                </a:solidFill>
                <a:latin typeface="Open Sans"/>
                <a:ea typeface="Open Sans"/>
                <a:cs typeface="Open Sans"/>
                <a:sym typeface="Open Sans"/>
              </a:rPr>
              <a:t>Según el ANA (2020), la calidad del agua se refiere a las características</a:t>
            </a:r>
            <a:r>
              <a:rPr lang="en">
                <a:solidFill>
                  <a:schemeClr val="dk2"/>
                </a:solidFill>
                <a:latin typeface="Open Sans"/>
                <a:ea typeface="Open Sans"/>
                <a:cs typeface="Open Sans"/>
                <a:sym typeface="Open Sans"/>
              </a:rPr>
              <a:t> </a:t>
            </a:r>
            <a:r>
              <a:rPr i="0" lang="en" u="none" cap="none" strike="noStrike">
                <a:solidFill>
                  <a:schemeClr val="dk2"/>
                </a:solidFill>
                <a:latin typeface="Open Sans"/>
                <a:ea typeface="Open Sans"/>
                <a:cs typeface="Open Sans"/>
                <a:sym typeface="Open Sans"/>
              </a:rPr>
              <a:t>físicas, químicas y biológicas del agua que determinan su idoneidad para el uso previsto y su impacto en la salud humana y los ecosistemas acuáticos. Evaluar la calidad del agua implica medir y analizar una variedad de parámetros para determinar si el agua cumple con los estándares</a:t>
            </a:r>
            <a:r>
              <a:rPr lang="en">
                <a:solidFill>
                  <a:schemeClr val="dk2"/>
                </a:solidFill>
                <a:latin typeface="Open Sans"/>
                <a:ea typeface="Open Sans"/>
                <a:cs typeface="Open Sans"/>
                <a:sym typeface="Open Sans"/>
              </a:rPr>
              <a:t> </a:t>
            </a:r>
            <a:r>
              <a:rPr i="0" lang="en" u="none" cap="none" strike="noStrike">
                <a:solidFill>
                  <a:schemeClr val="dk2"/>
                </a:solidFill>
                <a:latin typeface="Open Sans"/>
                <a:ea typeface="Open Sans"/>
                <a:cs typeface="Open Sans"/>
                <a:sym typeface="Open Sans"/>
              </a:rPr>
              <a:t>establecidos para diferentes usos, como consumo humano,</a:t>
            </a:r>
            <a:r>
              <a:rPr lang="en">
                <a:solidFill>
                  <a:schemeClr val="dk2"/>
                </a:solidFill>
                <a:latin typeface="Open Sans"/>
                <a:ea typeface="Open Sans"/>
                <a:cs typeface="Open Sans"/>
                <a:sym typeface="Open Sans"/>
              </a:rPr>
              <a:t> </a:t>
            </a:r>
            <a:r>
              <a:rPr i="0" lang="en" u="none" cap="none" strike="noStrike">
                <a:solidFill>
                  <a:schemeClr val="dk2"/>
                </a:solidFill>
                <a:latin typeface="Open Sans"/>
                <a:ea typeface="Open Sans"/>
                <a:cs typeface="Open Sans"/>
                <a:sym typeface="Open Sans"/>
              </a:rPr>
              <a:t>agricultura, recreación, vida acuática y</a:t>
            </a:r>
            <a:r>
              <a:rPr lang="en">
                <a:solidFill>
                  <a:schemeClr val="dk2"/>
                </a:solidFill>
                <a:latin typeface="Open Sans"/>
                <a:ea typeface="Open Sans"/>
                <a:cs typeface="Open Sans"/>
                <a:sym typeface="Open Sans"/>
              </a:rPr>
              <a:t> </a:t>
            </a:r>
            <a:r>
              <a:rPr i="0" lang="en" u="none" cap="none" strike="noStrike">
                <a:solidFill>
                  <a:schemeClr val="dk2"/>
                </a:solidFill>
                <a:latin typeface="Open Sans"/>
                <a:ea typeface="Open Sans"/>
                <a:cs typeface="Open Sans"/>
                <a:sym typeface="Open Sans"/>
              </a:rPr>
              <a:t>procesos industriales.</a:t>
            </a:r>
            <a:endParaRPr i="0" u="none" cap="none" strike="noStrike">
              <a:solidFill>
                <a:srgbClr val="000000"/>
              </a:solidFill>
              <a:latin typeface="Open Sans"/>
              <a:ea typeface="Open Sans"/>
              <a:cs typeface="Open Sans"/>
              <a:sym typeface="Open Sans"/>
            </a:endParaRPr>
          </a:p>
        </p:txBody>
      </p:sp>
      <p:sp>
        <p:nvSpPr>
          <p:cNvPr id="1063" name="Google Shape;1063;p75"/>
          <p:cNvSpPr txBox="1"/>
          <p:nvPr/>
        </p:nvSpPr>
        <p:spPr>
          <a:xfrm>
            <a:off x="425850" y="423400"/>
            <a:ext cx="5274000" cy="1816200"/>
          </a:xfrm>
          <a:prstGeom prst="rect">
            <a:avLst/>
          </a:prstGeom>
          <a:noFill/>
          <a:ln>
            <a:noFill/>
          </a:ln>
        </p:spPr>
        <p:txBody>
          <a:bodyPr anchorCtr="0" anchor="t" bIns="45700" lIns="91425" spcFirstLastPara="1" rIns="91425" wrap="square" tIns="45700">
            <a:spAutoFit/>
          </a:bodyPr>
          <a:lstStyle/>
          <a:p>
            <a:pPr indent="-317500" lvl="0" marL="457200" marR="0" rtl="0" algn="just">
              <a:lnSpc>
                <a:spcPct val="100000"/>
              </a:lnSpc>
              <a:spcBef>
                <a:spcPts val="0"/>
              </a:spcBef>
              <a:spcAft>
                <a:spcPts val="0"/>
              </a:spcAft>
              <a:buClr>
                <a:schemeClr val="dk1"/>
              </a:buClr>
              <a:buSzPts val="1400"/>
              <a:buFont typeface="Open Sans"/>
              <a:buAutoNum type="arabicPeriod"/>
            </a:pPr>
            <a:r>
              <a:rPr b="1" i="0" lang="en" u="none" cap="none" strike="noStrike">
                <a:solidFill>
                  <a:schemeClr val="dk1"/>
                </a:solidFill>
                <a:latin typeface="Open Sans"/>
                <a:ea typeface="Open Sans"/>
                <a:cs typeface="Open Sans"/>
                <a:sym typeface="Open Sans"/>
              </a:rPr>
              <a:t>Agua Subterránea</a:t>
            </a:r>
            <a:endParaRPr b="1" i="0" u="none" cap="none" strike="noStrike">
              <a:solidFill>
                <a:schemeClr val="dk1"/>
              </a:solidFill>
              <a:latin typeface="Open Sans"/>
              <a:ea typeface="Open Sans"/>
              <a:cs typeface="Open Sans"/>
              <a:sym typeface="Open Sans"/>
            </a:endParaRPr>
          </a:p>
          <a:p>
            <a:pPr indent="0" lvl="0" marL="457200" marR="0" rtl="0" algn="just">
              <a:lnSpc>
                <a:spcPct val="100000"/>
              </a:lnSpc>
              <a:spcBef>
                <a:spcPts val="0"/>
              </a:spcBef>
              <a:spcAft>
                <a:spcPts val="0"/>
              </a:spcAft>
              <a:buNone/>
            </a:pPr>
            <a:r>
              <a:t/>
            </a:r>
            <a:endParaRPr b="1">
              <a:solidFill>
                <a:schemeClr val="dk1"/>
              </a:solidFill>
              <a:latin typeface="Open Sans"/>
              <a:ea typeface="Open Sans"/>
              <a:cs typeface="Open Sans"/>
              <a:sym typeface="Open Sans"/>
            </a:endParaRPr>
          </a:p>
          <a:p>
            <a:pPr indent="0" lvl="0" marL="0" marR="0" rtl="0" algn="just">
              <a:lnSpc>
                <a:spcPct val="100000"/>
              </a:lnSpc>
              <a:spcBef>
                <a:spcPts val="0"/>
              </a:spcBef>
              <a:spcAft>
                <a:spcPts val="0"/>
              </a:spcAft>
              <a:buNone/>
            </a:pPr>
            <a:r>
              <a:rPr i="0" lang="en" u="none" cap="none" strike="noStrike">
                <a:solidFill>
                  <a:schemeClr val="dk2"/>
                </a:solidFill>
                <a:latin typeface="Open Sans"/>
                <a:ea typeface="Open Sans"/>
                <a:cs typeface="Open Sans"/>
                <a:sym typeface="Open Sans"/>
              </a:rPr>
              <a:t>Según Ordoñez (2015), el agua subterránea se refiere a la</a:t>
            </a:r>
            <a:r>
              <a:rPr lang="en">
                <a:latin typeface="Open Sans"/>
                <a:ea typeface="Open Sans"/>
                <a:cs typeface="Open Sans"/>
                <a:sym typeface="Open Sans"/>
              </a:rPr>
              <a:t> </a:t>
            </a:r>
            <a:r>
              <a:rPr i="0" lang="en" u="none" cap="none" strike="noStrike">
                <a:solidFill>
                  <a:schemeClr val="dk2"/>
                </a:solidFill>
                <a:latin typeface="Open Sans"/>
                <a:ea typeface="Open Sans"/>
                <a:cs typeface="Open Sans"/>
                <a:sym typeface="Open Sans"/>
              </a:rPr>
              <a:t>porción de agua que se encuentra debajo de la superficie terrestre y que puede ser captada mediante perforaciones, túneles o galerías de drenaje. También incluye aquella que fluye de manera natural hacia la superficie a través de manantiales o se filtra hacia los cursos fluviales.</a:t>
            </a:r>
            <a:endParaRPr i="0" u="none" cap="none" strike="noStrike">
              <a:solidFill>
                <a:schemeClr val="dk2"/>
              </a:solidFill>
              <a:latin typeface="Open Sans"/>
              <a:ea typeface="Open Sans"/>
              <a:cs typeface="Open Sans"/>
              <a:sym typeface="Open Sans"/>
            </a:endParaRPr>
          </a:p>
        </p:txBody>
      </p:sp>
      <p:pic>
        <p:nvPicPr>
          <p:cNvPr id="1064" name="Google Shape;1064;p75"/>
          <p:cNvPicPr preferRelativeResize="0"/>
          <p:nvPr/>
        </p:nvPicPr>
        <p:blipFill>
          <a:blip r:embed="rId3">
            <a:alphaModFix/>
          </a:blip>
          <a:stretch>
            <a:fillRect/>
          </a:stretch>
        </p:blipFill>
        <p:spPr>
          <a:xfrm>
            <a:off x="6111900" y="628737"/>
            <a:ext cx="1405524" cy="1405524"/>
          </a:xfrm>
          <a:prstGeom prst="rect">
            <a:avLst/>
          </a:prstGeom>
          <a:noFill/>
          <a:ln>
            <a:noFill/>
          </a:ln>
        </p:spPr>
      </p:pic>
      <p:pic>
        <p:nvPicPr>
          <p:cNvPr id="1065" name="Google Shape;1065;p75"/>
          <p:cNvPicPr preferRelativeResize="0"/>
          <p:nvPr/>
        </p:nvPicPr>
        <p:blipFill>
          <a:blip r:embed="rId4">
            <a:alphaModFix/>
          </a:blip>
          <a:stretch>
            <a:fillRect/>
          </a:stretch>
        </p:blipFill>
        <p:spPr>
          <a:xfrm>
            <a:off x="6111900" y="2947512"/>
            <a:ext cx="1405524" cy="14055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38"/>
          <p:cNvSpPr txBox="1"/>
          <p:nvPr/>
        </p:nvSpPr>
        <p:spPr>
          <a:xfrm>
            <a:off x="362775" y="341250"/>
            <a:ext cx="4701300" cy="461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800">
                <a:solidFill>
                  <a:schemeClr val="dk1"/>
                </a:solidFill>
                <a:latin typeface="Open Sans"/>
                <a:ea typeface="Open Sans"/>
                <a:cs typeface="Open Sans"/>
                <a:sym typeface="Open Sans"/>
              </a:rPr>
              <a:t>5.1. Regresión Logística</a:t>
            </a:r>
            <a:endParaRPr sz="1800">
              <a:solidFill>
                <a:schemeClr val="dk1"/>
              </a:solidFill>
              <a:latin typeface="Open Sans"/>
              <a:ea typeface="Open Sans"/>
              <a:cs typeface="Open Sans"/>
              <a:sym typeface="Open Sans"/>
            </a:endParaRPr>
          </a:p>
        </p:txBody>
      </p:sp>
      <p:pic>
        <p:nvPicPr>
          <p:cNvPr id="1508" name="Google Shape;1508;p138"/>
          <p:cNvPicPr preferRelativeResize="0"/>
          <p:nvPr/>
        </p:nvPicPr>
        <p:blipFill>
          <a:blip r:embed="rId3">
            <a:alphaModFix/>
          </a:blip>
          <a:stretch>
            <a:fillRect/>
          </a:stretch>
        </p:blipFill>
        <p:spPr>
          <a:xfrm>
            <a:off x="152400" y="1031550"/>
            <a:ext cx="4664776" cy="3566696"/>
          </a:xfrm>
          <a:prstGeom prst="rect">
            <a:avLst/>
          </a:prstGeom>
          <a:noFill/>
          <a:ln>
            <a:noFill/>
          </a:ln>
        </p:spPr>
      </p:pic>
      <p:pic>
        <p:nvPicPr>
          <p:cNvPr id="1509" name="Google Shape;1509;p138"/>
          <p:cNvPicPr preferRelativeResize="0"/>
          <p:nvPr/>
        </p:nvPicPr>
        <p:blipFill>
          <a:blip r:embed="rId4">
            <a:alphaModFix/>
          </a:blip>
          <a:stretch>
            <a:fillRect/>
          </a:stretch>
        </p:blipFill>
        <p:spPr>
          <a:xfrm>
            <a:off x="4969575" y="1321925"/>
            <a:ext cx="4022025" cy="32763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pic>
        <p:nvPicPr>
          <p:cNvPr id="1514" name="Google Shape;1514;p139"/>
          <p:cNvPicPr preferRelativeResize="0"/>
          <p:nvPr/>
        </p:nvPicPr>
        <p:blipFill>
          <a:blip r:embed="rId3">
            <a:alphaModFix/>
          </a:blip>
          <a:stretch>
            <a:fillRect/>
          </a:stretch>
        </p:blipFill>
        <p:spPr>
          <a:xfrm>
            <a:off x="256775" y="1414675"/>
            <a:ext cx="4071725" cy="2928725"/>
          </a:xfrm>
          <a:prstGeom prst="rect">
            <a:avLst/>
          </a:prstGeom>
          <a:noFill/>
          <a:ln>
            <a:noFill/>
          </a:ln>
        </p:spPr>
      </p:pic>
      <p:pic>
        <p:nvPicPr>
          <p:cNvPr id="1515" name="Google Shape;1515;p139"/>
          <p:cNvPicPr preferRelativeResize="0"/>
          <p:nvPr/>
        </p:nvPicPr>
        <p:blipFill>
          <a:blip r:embed="rId4">
            <a:alphaModFix/>
          </a:blip>
          <a:stretch>
            <a:fillRect/>
          </a:stretch>
        </p:blipFill>
        <p:spPr>
          <a:xfrm>
            <a:off x="4389800" y="856425"/>
            <a:ext cx="4510701" cy="38679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40"/>
          <p:cNvSpPr txBox="1"/>
          <p:nvPr/>
        </p:nvSpPr>
        <p:spPr>
          <a:xfrm>
            <a:off x="438975" y="417450"/>
            <a:ext cx="3084900" cy="461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800">
                <a:solidFill>
                  <a:schemeClr val="dk1"/>
                </a:solidFill>
                <a:latin typeface="Open Sans"/>
                <a:ea typeface="Open Sans"/>
                <a:cs typeface="Open Sans"/>
                <a:sym typeface="Open Sans"/>
              </a:rPr>
              <a:t>5.2. Árbol de Decisión</a:t>
            </a:r>
            <a:endParaRPr b="1" sz="1800">
              <a:solidFill>
                <a:schemeClr val="dk1"/>
              </a:solidFill>
              <a:latin typeface="Open Sans"/>
              <a:ea typeface="Open Sans"/>
              <a:cs typeface="Open Sans"/>
              <a:sym typeface="Open Sans"/>
            </a:endParaRPr>
          </a:p>
        </p:txBody>
      </p:sp>
      <p:pic>
        <p:nvPicPr>
          <p:cNvPr id="1521" name="Google Shape;1521;p140"/>
          <p:cNvPicPr preferRelativeResize="0"/>
          <p:nvPr/>
        </p:nvPicPr>
        <p:blipFill>
          <a:blip r:embed="rId3">
            <a:alphaModFix/>
          </a:blip>
          <a:stretch>
            <a:fillRect/>
          </a:stretch>
        </p:blipFill>
        <p:spPr>
          <a:xfrm>
            <a:off x="152400" y="1031550"/>
            <a:ext cx="4701301" cy="1409700"/>
          </a:xfrm>
          <a:prstGeom prst="rect">
            <a:avLst/>
          </a:prstGeom>
          <a:noFill/>
          <a:ln>
            <a:noFill/>
          </a:ln>
        </p:spPr>
      </p:pic>
      <p:pic>
        <p:nvPicPr>
          <p:cNvPr id="1522" name="Google Shape;1522;p140"/>
          <p:cNvPicPr preferRelativeResize="0"/>
          <p:nvPr/>
        </p:nvPicPr>
        <p:blipFill>
          <a:blip r:embed="rId4">
            <a:alphaModFix/>
          </a:blip>
          <a:stretch>
            <a:fillRect/>
          </a:stretch>
        </p:blipFill>
        <p:spPr>
          <a:xfrm>
            <a:off x="152400" y="2593650"/>
            <a:ext cx="4802250" cy="2105025"/>
          </a:xfrm>
          <a:prstGeom prst="rect">
            <a:avLst/>
          </a:prstGeom>
          <a:noFill/>
          <a:ln>
            <a:noFill/>
          </a:ln>
        </p:spPr>
      </p:pic>
      <p:pic>
        <p:nvPicPr>
          <p:cNvPr id="1523" name="Google Shape;1523;p140"/>
          <p:cNvPicPr preferRelativeResize="0"/>
          <p:nvPr/>
        </p:nvPicPr>
        <p:blipFill>
          <a:blip r:embed="rId5">
            <a:alphaModFix/>
          </a:blip>
          <a:stretch>
            <a:fillRect/>
          </a:stretch>
        </p:blipFill>
        <p:spPr>
          <a:xfrm>
            <a:off x="5241250" y="1031550"/>
            <a:ext cx="3735450" cy="3667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pic>
        <p:nvPicPr>
          <p:cNvPr id="1528" name="Google Shape;1528;p141"/>
          <p:cNvPicPr preferRelativeResize="0"/>
          <p:nvPr/>
        </p:nvPicPr>
        <p:blipFill>
          <a:blip r:embed="rId3">
            <a:alphaModFix/>
          </a:blip>
          <a:stretch>
            <a:fillRect/>
          </a:stretch>
        </p:blipFill>
        <p:spPr>
          <a:xfrm>
            <a:off x="271675" y="1800650"/>
            <a:ext cx="4697900" cy="1752600"/>
          </a:xfrm>
          <a:prstGeom prst="rect">
            <a:avLst/>
          </a:prstGeom>
          <a:noFill/>
          <a:ln>
            <a:noFill/>
          </a:ln>
        </p:spPr>
      </p:pic>
      <p:pic>
        <p:nvPicPr>
          <p:cNvPr id="1529" name="Google Shape;1529;p141"/>
          <p:cNvPicPr preferRelativeResize="0"/>
          <p:nvPr/>
        </p:nvPicPr>
        <p:blipFill>
          <a:blip r:embed="rId4">
            <a:alphaModFix/>
          </a:blip>
          <a:stretch>
            <a:fillRect/>
          </a:stretch>
        </p:blipFill>
        <p:spPr>
          <a:xfrm>
            <a:off x="271675" y="3642675"/>
            <a:ext cx="4697900" cy="904875"/>
          </a:xfrm>
          <a:prstGeom prst="rect">
            <a:avLst/>
          </a:prstGeom>
          <a:noFill/>
          <a:ln>
            <a:noFill/>
          </a:ln>
        </p:spPr>
      </p:pic>
      <p:pic>
        <p:nvPicPr>
          <p:cNvPr id="1530" name="Google Shape;1530;p141"/>
          <p:cNvPicPr preferRelativeResize="0"/>
          <p:nvPr/>
        </p:nvPicPr>
        <p:blipFill>
          <a:blip r:embed="rId5">
            <a:alphaModFix/>
          </a:blip>
          <a:stretch>
            <a:fillRect/>
          </a:stretch>
        </p:blipFill>
        <p:spPr>
          <a:xfrm>
            <a:off x="5092150" y="723900"/>
            <a:ext cx="3869625" cy="3823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42"/>
          <p:cNvSpPr txBox="1"/>
          <p:nvPr/>
        </p:nvSpPr>
        <p:spPr>
          <a:xfrm>
            <a:off x="515175" y="569850"/>
            <a:ext cx="4701300" cy="461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800">
                <a:solidFill>
                  <a:schemeClr val="dk1"/>
                </a:solidFill>
                <a:latin typeface="Open Sans"/>
                <a:ea typeface="Open Sans"/>
                <a:cs typeface="Open Sans"/>
                <a:sym typeface="Open Sans"/>
              </a:rPr>
              <a:t>5.3. Random Forest</a:t>
            </a:r>
            <a:endParaRPr sz="1800">
              <a:solidFill>
                <a:schemeClr val="dk1"/>
              </a:solidFill>
              <a:latin typeface="Open Sans"/>
              <a:ea typeface="Open Sans"/>
              <a:cs typeface="Open Sans"/>
              <a:sym typeface="Open Sans"/>
            </a:endParaRPr>
          </a:p>
        </p:txBody>
      </p:sp>
      <p:pic>
        <p:nvPicPr>
          <p:cNvPr id="1536" name="Google Shape;1536;p142"/>
          <p:cNvPicPr preferRelativeResize="0"/>
          <p:nvPr/>
        </p:nvPicPr>
        <p:blipFill>
          <a:blip r:embed="rId3">
            <a:alphaModFix/>
          </a:blip>
          <a:stretch>
            <a:fillRect/>
          </a:stretch>
        </p:blipFill>
        <p:spPr>
          <a:xfrm>
            <a:off x="467150" y="1359525"/>
            <a:ext cx="4181051" cy="3242300"/>
          </a:xfrm>
          <a:prstGeom prst="rect">
            <a:avLst/>
          </a:prstGeom>
          <a:noFill/>
          <a:ln>
            <a:noFill/>
          </a:ln>
        </p:spPr>
      </p:pic>
      <p:pic>
        <p:nvPicPr>
          <p:cNvPr id="1537" name="Google Shape;1537;p142"/>
          <p:cNvPicPr preferRelativeResize="0"/>
          <p:nvPr/>
        </p:nvPicPr>
        <p:blipFill>
          <a:blip r:embed="rId4">
            <a:alphaModFix/>
          </a:blip>
          <a:stretch>
            <a:fillRect/>
          </a:stretch>
        </p:blipFill>
        <p:spPr>
          <a:xfrm>
            <a:off x="4963350" y="569850"/>
            <a:ext cx="3730525" cy="42587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pic>
        <p:nvPicPr>
          <p:cNvPr id="1542" name="Google Shape;1542;p143"/>
          <p:cNvPicPr preferRelativeResize="0"/>
          <p:nvPr/>
        </p:nvPicPr>
        <p:blipFill>
          <a:blip r:embed="rId3">
            <a:alphaModFix/>
          </a:blip>
          <a:stretch>
            <a:fillRect/>
          </a:stretch>
        </p:blipFill>
        <p:spPr>
          <a:xfrm>
            <a:off x="241100" y="1599275"/>
            <a:ext cx="4819650" cy="1952625"/>
          </a:xfrm>
          <a:prstGeom prst="rect">
            <a:avLst/>
          </a:prstGeom>
          <a:noFill/>
          <a:ln>
            <a:noFill/>
          </a:ln>
        </p:spPr>
      </p:pic>
      <p:pic>
        <p:nvPicPr>
          <p:cNvPr id="1543" name="Google Shape;1543;p143"/>
          <p:cNvPicPr preferRelativeResize="0"/>
          <p:nvPr/>
        </p:nvPicPr>
        <p:blipFill>
          <a:blip r:embed="rId4">
            <a:alphaModFix/>
          </a:blip>
          <a:stretch>
            <a:fillRect/>
          </a:stretch>
        </p:blipFill>
        <p:spPr>
          <a:xfrm>
            <a:off x="260150" y="3634225"/>
            <a:ext cx="4800600" cy="447675"/>
          </a:xfrm>
          <a:prstGeom prst="rect">
            <a:avLst/>
          </a:prstGeom>
          <a:noFill/>
          <a:ln>
            <a:noFill/>
          </a:ln>
        </p:spPr>
      </p:pic>
      <p:pic>
        <p:nvPicPr>
          <p:cNvPr id="1544" name="Google Shape;1544;p143"/>
          <p:cNvPicPr preferRelativeResize="0"/>
          <p:nvPr/>
        </p:nvPicPr>
        <p:blipFill>
          <a:blip r:embed="rId5">
            <a:alphaModFix/>
          </a:blip>
          <a:stretch>
            <a:fillRect/>
          </a:stretch>
        </p:blipFill>
        <p:spPr>
          <a:xfrm>
            <a:off x="5112000" y="1096475"/>
            <a:ext cx="3854650" cy="35188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44"/>
          <p:cNvSpPr txBox="1"/>
          <p:nvPr/>
        </p:nvSpPr>
        <p:spPr>
          <a:xfrm>
            <a:off x="362775" y="569850"/>
            <a:ext cx="3657600" cy="461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800">
                <a:solidFill>
                  <a:schemeClr val="dk1"/>
                </a:solidFill>
                <a:latin typeface="Open Sans"/>
                <a:ea typeface="Open Sans"/>
                <a:cs typeface="Open Sans"/>
                <a:sym typeface="Open Sans"/>
              </a:rPr>
              <a:t>5.4. Naive Bayes</a:t>
            </a:r>
            <a:endParaRPr b="1" sz="1800">
              <a:solidFill>
                <a:schemeClr val="dk1"/>
              </a:solidFill>
              <a:latin typeface="Open Sans"/>
              <a:ea typeface="Open Sans"/>
              <a:cs typeface="Open Sans"/>
              <a:sym typeface="Open Sans"/>
            </a:endParaRPr>
          </a:p>
        </p:txBody>
      </p:sp>
      <p:pic>
        <p:nvPicPr>
          <p:cNvPr id="1550" name="Google Shape;1550;p144"/>
          <p:cNvPicPr preferRelativeResize="0"/>
          <p:nvPr/>
        </p:nvPicPr>
        <p:blipFill>
          <a:blip r:embed="rId3">
            <a:alphaModFix/>
          </a:blip>
          <a:stretch>
            <a:fillRect/>
          </a:stretch>
        </p:blipFill>
        <p:spPr>
          <a:xfrm>
            <a:off x="263475" y="1342350"/>
            <a:ext cx="4420375" cy="3143250"/>
          </a:xfrm>
          <a:prstGeom prst="rect">
            <a:avLst/>
          </a:prstGeom>
          <a:noFill/>
          <a:ln>
            <a:noFill/>
          </a:ln>
        </p:spPr>
      </p:pic>
      <p:pic>
        <p:nvPicPr>
          <p:cNvPr id="1551" name="Google Shape;1551;p144"/>
          <p:cNvPicPr preferRelativeResize="0"/>
          <p:nvPr/>
        </p:nvPicPr>
        <p:blipFill>
          <a:blip r:embed="rId4">
            <a:alphaModFix/>
          </a:blip>
          <a:stretch>
            <a:fillRect/>
          </a:stretch>
        </p:blipFill>
        <p:spPr>
          <a:xfrm>
            <a:off x="4798775" y="1031550"/>
            <a:ext cx="4079150" cy="36864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pic>
        <p:nvPicPr>
          <p:cNvPr id="1556" name="Google Shape;1556;p145"/>
          <p:cNvPicPr preferRelativeResize="0"/>
          <p:nvPr/>
        </p:nvPicPr>
        <p:blipFill>
          <a:blip r:embed="rId3">
            <a:alphaModFix/>
          </a:blip>
          <a:stretch>
            <a:fillRect/>
          </a:stretch>
        </p:blipFill>
        <p:spPr>
          <a:xfrm>
            <a:off x="325900" y="1584200"/>
            <a:ext cx="4848225" cy="2505075"/>
          </a:xfrm>
          <a:prstGeom prst="rect">
            <a:avLst/>
          </a:prstGeom>
          <a:noFill/>
          <a:ln>
            <a:noFill/>
          </a:ln>
        </p:spPr>
      </p:pic>
      <p:pic>
        <p:nvPicPr>
          <p:cNvPr id="1557" name="Google Shape;1557;p145"/>
          <p:cNvPicPr preferRelativeResize="0"/>
          <p:nvPr/>
        </p:nvPicPr>
        <p:blipFill>
          <a:blip r:embed="rId4">
            <a:alphaModFix/>
          </a:blip>
          <a:stretch>
            <a:fillRect/>
          </a:stretch>
        </p:blipFill>
        <p:spPr>
          <a:xfrm>
            <a:off x="5326525" y="980250"/>
            <a:ext cx="3588875" cy="356622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46"/>
          <p:cNvSpPr txBox="1"/>
          <p:nvPr/>
        </p:nvSpPr>
        <p:spPr>
          <a:xfrm>
            <a:off x="515175" y="417450"/>
            <a:ext cx="22050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2000">
                <a:solidFill>
                  <a:schemeClr val="dk1"/>
                </a:solidFill>
                <a:latin typeface="Open Sans"/>
                <a:ea typeface="Open Sans"/>
                <a:cs typeface="Open Sans"/>
                <a:sym typeface="Open Sans"/>
              </a:rPr>
              <a:t>5.5. XG Boost	</a:t>
            </a:r>
            <a:endParaRPr b="1" sz="2000">
              <a:solidFill>
                <a:schemeClr val="dk1"/>
              </a:solidFill>
              <a:latin typeface="Open Sans"/>
              <a:ea typeface="Open Sans"/>
              <a:cs typeface="Open Sans"/>
              <a:sym typeface="Open Sans"/>
            </a:endParaRPr>
          </a:p>
        </p:txBody>
      </p:sp>
      <p:pic>
        <p:nvPicPr>
          <p:cNvPr id="1563" name="Google Shape;1563;p146"/>
          <p:cNvPicPr preferRelativeResize="0"/>
          <p:nvPr/>
        </p:nvPicPr>
        <p:blipFill>
          <a:blip r:embed="rId3">
            <a:alphaModFix/>
          </a:blip>
          <a:stretch>
            <a:fillRect/>
          </a:stretch>
        </p:blipFill>
        <p:spPr>
          <a:xfrm>
            <a:off x="414550" y="1342275"/>
            <a:ext cx="4445350" cy="3324225"/>
          </a:xfrm>
          <a:prstGeom prst="rect">
            <a:avLst/>
          </a:prstGeom>
          <a:noFill/>
          <a:ln>
            <a:noFill/>
          </a:ln>
        </p:spPr>
      </p:pic>
      <p:pic>
        <p:nvPicPr>
          <p:cNvPr id="1564" name="Google Shape;1564;p146"/>
          <p:cNvPicPr preferRelativeResize="0"/>
          <p:nvPr/>
        </p:nvPicPr>
        <p:blipFill>
          <a:blip r:embed="rId4">
            <a:alphaModFix/>
          </a:blip>
          <a:stretch>
            <a:fillRect/>
          </a:stretch>
        </p:blipFill>
        <p:spPr>
          <a:xfrm>
            <a:off x="5062275" y="706950"/>
            <a:ext cx="3491291" cy="395955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id="1569" name="Google Shape;1569;p147"/>
          <p:cNvPicPr preferRelativeResize="0"/>
          <p:nvPr/>
        </p:nvPicPr>
        <p:blipFill>
          <a:blip r:embed="rId3">
            <a:alphaModFix/>
          </a:blip>
          <a:stretch>
            <a:fillRect/>
          </a:stretch>
        </p:blipFill>
        <p:spPr>
          <a:xfrm>
            <a:off x="302225" y="1625525"/>
            <a:ext cx="4033350" cy="2738550"/>
          </a:xfrm>
          <a:prstGeom prst="rect">
            <a:avLst/>
          </a:prstGeom>
          <a:noFill/>
          <a:ln>
            <a:noFill/>
          </a:ln>
        </p:spPr>
      </p:pic>
      <p:pic>
        <p:nvPicPr>
          <p:cNvPr id="1570" name="Google Shape;1570;p147"/>
          <p:cNvPicPr preferRelativeResize="0"/>
          <p:nvPr/>
        </p:nvPicPr>
        <p:blipFill>
          <a:blip r:embed="rId4">
            <a:alphaModFix/>
          </a:blip>
          <a:stretch>
            <a:fillRect/>
          </a:stretch>
        </p:blipFill>
        <p:spPr>
          <a:xfrm>
            <a:off x="4525425" y="152400"/>
            <a:ext cx="4466175" cy="421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76"/>
          <p:cNvSpPr txBox="1"/>
          <p:nvPr/>
        </p:nvSpPr>
        <p:spPr>
          <a:xfrm>
            <a:off x="448575" y="2851463"/>
            <a:ext cx="5274000" cy="1893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 sz="1300">
                <a:solidFill>
                  <a:schemeClr val="dk1"/>
                </a:solidFill>
                <a:latin typeface="Open Sans"/>
                <a:ea typeface="Open Sans"/>
                <a:cs typeface="Open Sans"/>
                <a:sym typeface="Open Sans"/>
              </a:rPr>
              <a:t>  4.    </a:t>
            </a:r>
            <a:r>
              <a:rPr b="1" lang="en" sz="1300">
                <a:solidFill>
                  <a:schemeClr val="dk1"/>
                </a:solidFill>
                <a:latin typeface="Open Sans"/>
                <a:ea typeface="Open Sans"/>
                <a:cs typeface="Open Sans"/>
                <a:sym typeface="Open Sans"/>
              </a:rPr>
              <a:t>Machine Learning</a:t>
            </a:r>
            <a:endParaRPr b="1" sz="1300">
              <a:solidFill>
                <a:schemeClr val="dk1"/>
              </a:solidFill>
              <a:latin typeface="Open Sans"/>
              <a:ea typeface="Open Sans"/>
              <a:cs typeface="Open Sans"/>
              <a:sym typeface="Open Sans"/>
            </a:endParaRPr>
          </a:p>
          <a:p>
            <a:pPr indent="0" lvl="0" marL="0" rtl="0" algn="just">
              <a:spcBef>
                <a:spcPts val="0"/>
              </a:spcBef>
              <a:spcAft>
                <a:spcPts val="0"/>
              </a:spcAft>
              <a:buNone/>
            </a:pPr>
            <a:r>
              <a:t/>
            </a:r>
            <a:endParaRPr b="1" sz="1300">
              <a:solidFill>
                <a:schemeClr val="dk1"/>
              </a:solidFill>
              <a:latin typeface="Open Sans"/>
              <a:ea typeface="Open Sans"/>
              <a:cs typeface="Open Sans"/>
              <a:sym typeface="Open Sans"/>
            </a:endParaRPr>
          </a:p>
          <a:p>
            <a:pPr indent="0" lvl="0" marL="0" rtl="0" algn="just">
              <a:spcBef>
                <a:spcPts val="0"/>
              </a:spcBef>
              <a:spcAft>
                <a:spcPts val="0"/>
              </a:spcAft>
              <a:buNone/>
            </a:pPr>
            <a:r>
              <a:rPr lang="en" sz="1300">
                <a:solidFill>
                  <a:schemeClr val="dk2"/>
                </a:solidFill>
                <a:latin typeface="Open Sans"/>
                <a:ea typeface="Open Sans"/>
                <a:cs typeface="Open Sans"/>
                <a:sym typeface="Open Sans"/>
              </a:rPr>
              <a:t>El machine learning, o aprendizaje automático, es un sistema computacional que utiliza algoritmos para aprender y mejorar a partir de datos. Se compone de dos fases: el entrenamiento, donde procesa datos iniciales para identificar patrones y hacer predicciones, y la validación, donde se verifica el modelo con datos diferentes. Este enfoque permite crear modelos analíticos altamente precisos (Mitchell, 1997).</a:t>
            </a:r>
            <a:endParaRPr b="1" sz="1300">
              <a:solidFill>
                <a:schemeClr val="dk1"/>
              </a:solidFill>
              <a:latin typeface="Open Sans"/>
              <a:ea typeface="Open Sans"/>
              <a:cs typeface="Open Sans"/>
              <a:sym typeface="Open Sans"/>
            </a:endParaRPr>
          </a:p>
        </p:txBody>
      </p:sp>
      <p:sp>
        <p:nvSpPr>
          <p:cNvPr id="1071" name="Google Shape;1071;p76"/>
          <p:cNvSpPr txBox="1"/>
          <p:nvPr/>
        </p:nvSpPr>
        <p:spPr>
          <a:xfrm>
            <a:off x="448575" y="398738"/>
            <a:ext cx="5274000" cy="2308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
                <a:solidFill>
                  <a:schemeClr val="dk1"/>
                </a:solidFill>
                <a:latin typeface="Open Sans"/>
                <a:ea typeface="Open Sans"/>
                <a:cs typeface="Open Sans"/>
                <a:sym typeface="Open Sans"/>
              </a:rPr>
              <a:t>  </a:t>
            </a:r>
            <a:r>
              <a:rPr b="1" lang="en" sz="1300">
                <a:solidFill>
                  <a:schemeClr val="dk1"/>
                </a:solidFill>
                <a:latin typeface="Open Sans"/>
                <a:ea typeface="Open Sans"/>
                <a:cs typeface="Open Sans"/>
                <a:sym typeface="Open Sans"/>
              </a:rPr>
              <a:t>3.    </a:t>
            </a:r>
            <a:r>
              <a:rPr b="1" lang="en" sz="1300">
                <a:solidFill>
                  <a:schemeClr val="dk1"/>
                </a:solidFill>
                <a:latin typeface="Open Sans"/>
                <a:ea typeface="Open Sans"/>
                <a:cs typeface="Open Sans"/>
                <a:sym typeface="Open Sans"/>
              </a:rPr>
              <a:t>Índice de Calidad del Agua (ICA)</a:t>
            </a:r>
            <a:endParaRPr b="1" sz="1300">
              <a:solidFill>
                <a:schemeClr val="dk1"/>
              </a:solidFill>
              <a:latin typeface="Open Sans"/>
              <a:ea typeface="Open Sans"/>
              <a:cs typeface="Open Sans"/>
              <a:sym typeface="Open Sans"/>
            </a:endParaRPr>
          </a:p>
          <a:p>
            <a:pPr indent="0" lvl="0" marL="0" rtl="0" algn="just">
              <a:spcBef>
                <a:spcPts val="0"/>
              </a:spcBef>
              <a:spcAft>
                <a:spcPts val="0"/>
              </a:spcAft>
              <a:buNone/>
            </a:pPr>
            <a:r>
              <a:t/>
            </a:r>
            <a:endParaRPr b="1" sz="1300">
              <a:solidFill>
                <a:srgbClr val="171717"/>
              </a:solidFill>
              <a:latin typeface="Open Sans"/>
              <a:ea typeface="Open Sans"/>
              <a:cs typeface="Open Sans"/>
              <a:sym typeface="Open Sans"/>
            </a:endParaRPr>
          </a:p>
          <a:p>
            <a:pPr indent="0" lvl="0" marL="0" rtl="0" algn="just">
              <a:spcBef>
                <a:spcPts val="0"/>
              </a:spcBef>
              <a:spcAft>
                <a:spcPts val="0"/>
              </a:spcAft>
              <a:buNone/>
            </a:pPr>
            <a:r>
              <a:rPr lang="en" sz="1300">
                <a:solidFill>
                  <a:schemeClr val="dk2"/>
                </a:solidFill>
                <a:latin typeface="Open Sans"/>
                <a:ea typeface="Open Sans"/>
                <a:cs typeface="Open Sans"/>
                <a:sym typeface="Open Sans"/>
              </a:rPr>
              <a:t>Según el ANA (2020), el Índice de Calidad del Agua (ICA) es una herramienta para evaluar la calidad del agua en cuerpos como ríos, lagos o embalses. Se calcula considerando diversos parámetros físicos, químicos y biológicos del agua, proporcionando una puntuación numérica que refleja su calidad. Esta puntuación se interpreta en categorías como "excelente", "buena", "regular" o "mala", lo que permite una comprensión rápida del estado del agua en diferentes ubicaciones y momentos.</a:t>
            </a:r>
            <a:endParaRPr sz="1300">
              <a:solidFill>
                <a:schemeClr val="dk2"/>
              </a:solidFill>
              <a:latin typeface="Open Sans"/>
              <a:ea typeface="Open Sans"/>
              <a:cs typeface="Open Sans"/>
              <a:sym typeface="Open Sans"/>
            </a:endParaRPr>
          </a:p>
        </p:txBody>
      </p:sp>
      <p:pic>
        <p:nvPicPr>
          <p:cNvPr id="1072" name="Google Shape;1072;p76"/>
          <p:cNvPicPr preferRelativeResize="0"/>
          <p:nvPr/>
        </p:nvPicPr>
        <p:blipFill>
          <a:blip r:embed="rId3">
            <a:alphaModFix/>
          </a:blip>
          <a:stretch>
            <a:fillRect/>
          </a:stretch>
        </p:blipFill>
        <p:spPr>
          <a:xfrm>
            <a:off x="6036750" y="814313"/>
            <a:ext cx="1477676" cy="1477649"/>
          </a:xfrm>
          <a:prstGeom prst="rect">
            <a:avLst/>
          </a:prstGeom>
          <a:noFill/>
          <a:ln>
            <a:noFill/>
          </a:ln>
        </p:spPr>
      </p:pic>
      <p:pic>
        <p:nvPicPr>
          <p:cNvPr id="1073" name="Google Shape;1073;p76"/>
          <p:cNvPicPr preferRelativeResize="0"/>
          <p:nvPr/>
        </p:nvPicPr>
        <p:blipFill>
          <a:blip r:embed="rId4">
            <a:alphaModFix/>
          </a:blip>
          <a:stretch>
            <a:fillRect/>
          </a:stretch>
        </p:blipFill>
        <p:spPr>
          <a:xfrm>
            <a:off x="6036750" y="3059287"/>
            <a:ext cx="1477676" cy="1477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48"/>
          <p:cNvSpPr txBox="1"/>
          <p:nvPr/>
        </p:nvSpPr>
        <p:spPr>
          <a:xfrm>
            <a:off x="515175" y="417450"/>
            <a:ext cx="4701300" cy="492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2000">
                <a:solidFill>
                  <a:schemeClr val="dk1"/>
                </a:solidFill>
                <a:latin typeface="Open Sans"/>
                <a:ea typeface="Open Sans"/>
                <a:cs typeface="Open Sans"/>
                <a:sym typeface="Open Sans"/>
              </a:rPr>
              <a:t>5.6. LightGBM</a:t>
            </a:r>
            <a:endParaRPr b="1" sz="2000">
              <a:solidFill>
                <a:schemeClr val="dk1"/>
              </a:solidFill>
              <a:latin typeface="Open Sans"/>
              <a:ea typeface="Open Sans"/>
              <a:cs typeface="Open Sans"/>
              <a:sym typeface="Open Sans"/>
            </a:endParaRPr>
          </a:p>
        </p:txBody>
      </p:sp>
      <p:pic>
        <p:nvPicPr>
          <p:cNvPr id="1576" name="Google Shape;1576;p148"/>
          <p:cNvPicPr preferRelativeResize="0"/>
          <p:nvPr/>
        </p:nvPicPr>
        <p:blipFill>
          <a:blip r:embed="rId3">
            <a:alphaModFix/>
          </a:blip>
          <a:stretch>
            <a:fillRect/>
          </a:stretch>
        </p:blipFill>
        <p:spPr>
          <a:xfrm>
            <a:off x="264775" y="1062825"/>
            <a:ext cx="4503325" cy="3500975"/>
          </a:xfrm>
          <a:prstGeom prst="rect">
            <a:avLst/>
          </a:prstGeom>
          <a:noFill/>
          <a:ln>
            <a:noFill/>
          </a:ln>
        </p:spPr>
      </p:pic>
      <p:pic>
        <p:nvPicPr>
          <p:cNvPr id="1577" name="Google Shape;1577;p148"/>
          <p:cNvPicPr preferRelativeResize="0"/>
          <p:nvPr/>
        </p:nvPicPr>
        <p:blipFill>
          <a:blip r:embed="rId4">
            <a:alphaModFix/>
          </a:blip>
          <a:stretch>
            <a:fillRect/>
          </a:stretch>
        </p:blipFill>
        <p:spPr>
          <a:xfrm>
            <a:off x="4883025" y="1062825"/>
            <a:ext cx="4071100" cy="350098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pic>
        <p:nvPicPr>
          <p:cNvPr id="1582" name="Google Shape;1582;p149"/>
          <p:cNvPicPr preferRelativeResize="0"/>
          <p:nvPr/>
        </p:nvPicPr>
        <p:blipFill>
          <a:blip r:embed="rId3">
            <a:alphaModFix/>
          </a:blip>
          <a:stretch>
            <a:fillRect/>
          </a:stretch>
        </p:blipFill>
        <p:spPr>
          <a:xfrm>
            <a:off x="264775" y="1787875"/>
            <a:ext cx="4396800" cy="2276600"/>
          </a:xfrm>
          <a:prstGeom prst="rect">
            <a:avLst/>
          </a:prstGeom>
          <a:noFill/>
          <a:ln>
            <a:noFill/>
          </a:ln>
        </p:spPr>
      </p:pic>
      <p:pic>
        <p:nvPicPr>
          <p:cNvPr id="1583" name="Google Shape;1583;p149"/>
          <p:cNvPicPr preferRelativeResize="0"/>
          <p:nvPr/>
        </p:nvPicPr>
        <p:blipFill>
          <a:blip r:embed="rId4">
            <a:alphaModFix/>
          </a:blip>
          <a:stretch>
            <a:fillRect/>
          </a:stretch>
        </p:blipFill>
        <p:spPr>
          <a:xfrm>
            <a:off x="4813975" y="701700"/>
            <a:ext cx="4177626" cy="33627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50"/>
          <p:cNvSpPr txBox="1"/>
          <p:nvPr>
            <p:ph type="title"/>
          </p:nvPr>
        </p:nvSpPr>
        <p:spPr>
          <a:xfrm>
            <a:off x="835448" y="1897975"/>
            <a:ext cx="5322000" cy="20319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sz="4000"/>
              <a:t>Agrupando Métricas Comparando Modelos</a:t>
            </a:r>
            <a:endParaRPr sz="4000"/>
          </a:p>
        </p:txBody>
      </p:sp>
      <p:sp>
        <p:nvSpPr>
          <p:cNvPr id="1589" name="Google Shape;1589;p150"/>
          <p:cNvSpPr txBox="1"/>
          <p:nvPr>
            <p:ph idx="2" type="title"/>
          </p:nvPr>
        </p:nvSpPr>
        <p:spPr>
          <a:xfrm>
            <a:off x="2480638" y="614250"/>
            <a:ext cx="1772400" cy="1416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6000"/>
              <a:buNone/>
            </a:pPr>
            <a:r>
              <a:rPr lang="en"/>
              <a:t>06</a:t>
            </a:r>
            <a:endParaRPr/>
          </a:p>
        </p:txBody>
      </p:sp>
      <p:pic>
        <p:nvPicPr>
          <p:cNvPr id="1590" name="Google Shape;1590;p150"/>
          <p:cNvPicPr preferRelativeResize="0"/>
          <p:nvPr/>
        </p:nvPicPr>
        <p:blipFill>
          <a:blip r:embed="rId3">
            <a:alphaModFix/>
          </a:blip>
          <a:stretch>
            <a:fillRect/>
          </a:stretch>
        </p:blipFill>
        <p:spPr>
          <a:xfrm>
            <a:off x="5905776" y="2785975"/>
            <a:ext cx="2081475" cy="208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89"/>
                                        </p:tgtEl>
                                        <p:attrNameLst>
                                          <p:attrName>style.visibility</p:attrName>
                                        </p:attrNameLst>
                                      </p:cBhvr>
                                      <p:to>
                                        <p:strVal val="visible"/>
                                      </p:to>
                                    </p:set>
                                    <p:animEffect filter="fade" transition="in">
                                      <p:cBhvr>
                                        <p:cTn dur="1000"/>
                                        <p:tgtEl>
                                          <p:spTgt spid="1589"/>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588"/>
                                        </p:tgtEl>
                                        <p:attrNameLst>
                                          <p:attrName>style.visibility</p:attrName>
                                        </p:attrNameLst>
                                      </p:cBhvr>
                                      <p:to>
                                        <p:strVal val="visible"/>
                                      </p:to>
                                    </p:set>
                                    <p:anim calcmode="lin" valueType="num">
                                      <p:cBhvr additive="base">
                                        <p:cTn dur="1000"/>
                                        <p:tgtEl>
                                          <p:spTgt spid="15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51"/>
          <p:cNvSpPr txBox="1"/>
          <p:nvPr/>
        </p:nvSpPr>
        <p:spPr>
          <a:xfrm>
            <a:off x="743775" y="188850"/>
            <a:ext cx="5975100" cy="461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800">
                <a:solidFill>
                  <a:schemeClr val="dk1"/>
                </a:solidFill>
                <a:latin typeface="Open Sans"/>
                <a:ea typeface="Open Sans"/>
                <a:cs typeface="Open Sans"/>
                <a:sym typeface="Open Sans"/>
              </a:rPr>
              <a:t>Agrupando Métricas - Comparando los modelos </a:t>
            </a:r>
            <a:endParaRPr b="1" sz="1800">
              <a:solidFill>
                <a:schemeClr val="dk1"/>
              </a:solidFill>
              <a:latin typeface="Open Sans"/>
              <a:ea typeface="Open Sans"/>
              <a:cs typeface="Open Sans"/>
              <a:sym typeface="Open Sans"/>
            </a:endParaRPr>
          </a:p>
        </p:txBody>
      </p:sp>
      <p:pic>
        <p:nvPicPr>
          <p:cNvPr id="1596" name="Google Shape;1596;p151"/>
          <p:cNvPicPr preferRelativeResize="0"/>
          <p:nvPr/>
        </p:nvPicPr>
        <p:blipFill>
          <a:blip r:embed="rId3">
            <a:alphaModFix/>
          </a:blip>
          <a:stretch>
            <a:fillRect/>
          </a:stretch>
        </p:blipFill>
        <p:spPr>
          <a:xfrm>
            <a:off x="694400" y="1031550"/>
            <a:ext cx="4373620" cy="3959550"/>
          </a:xfrm>
          <a:prstGeom prst="rect">
            <a:avLst/>
          </a:prstGeom>
          <a:noFill/>
          <a:ln>
            <a:noFill/>
          </a:ln>
        </p:spPr>
      </p:pic>
      <p:pic>
        <p:nvPicPr>
          <p:cNvPr id="1597" name="Google Shape;1597;p151"/>
          <p:cNvPicPr preferRelativeResize="0"/>
          <p:nvPr/>
        </p:nvPicPr>
        <p:blipFill>
          <a:blip r:embed="rId4">
            <a:alphaModFix/>
          </a:blip>
          <a:stretch>
            <a:fillRect/>
          </a:stretch>
        </p:blipFill>
        <p:spPr>
          <a:xfrm>
            <a:off x="5522425" y="879150"/>
            <a:ext cx="2833700" cy="42643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52"/>
          <p:cNvSpPr txBox="1"/>
          <p:nvPr/>
        </p:nvSpPr>
        <p:spPr>
          <a:xfrm>
            <a:off x="3584150" y="105300"/>
            <a:ext cx="4850700" cy="461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800">
                <a:solidFill>
                  <a:schemeClr val="dk1"/>
                </a:solidFill>
                <a:latin typeface="Open Sans"/>
                <a:ea typeface="Open Sans"/>
                <a:cs typeface="Open Sans"/>
                <a:sym typeface="Open Sans"/>
              </a:rPr>
              <a:t>Conclusiones de la Comparación</a:t>
            </a:r>
            <a:endParaRPr b="1" sz="1800">
              <a:solidFill>
                <a:schemeClr val="dk1"/>
              </a:solidFill>
              <a:latin typeface="Open Sans"/>
              <a:ea typeface="Open Sans"/>
              <a:cs typeface="Open Sans"/>
              <a:sym typeface="Open Sans"/>
            </a:endParaRPr>
          </a:p>
        </p:txBody>
      </p:sp>
      <p:pic>
        <p:nvPicPr>
          <p:cNvPr id="1603" name="Google Shape;1603;p152"/>
          <p:cNvPicPr preferRelativeResize="0"/>
          <p:nvPr/>
        </p:nvPicPr>
        <p:blipFill>
          <a:blip r:embed="rId3">
            <a:alphaModFix/>
          </a:blip>
          <a:stretch>
            <a:fillRect/>
          </a:stretch>
        </p:blipFill>
        <p:spPr>
          <a:xfrm>
            <a:off x="3548200" y="710675"/>
            <a:ext cx="4850575" cy="4321675"/>
          </a:xfrm>
          <a:prstGeom prst="rect">
            <a:avLst/>
          </a:prstGeom>
          <a:noFill/>
          <a:ln>
            <a:noFill/>
          </a:ln>
        </p:spPr>
      </p:pic>
      <p:pic>
        <p:nvPicPr>
          <p:cNvPr id="1604" name="Google Shape;1604;p152"/>
          <p:cNvPicPr preferRelativeResize="0"/>
          <p:nvPr/>
        </p:nvPicPr>
        <p:blipFill>
          <a:blip r:embed="rId4">
            <a:alphaModFix/>
          </a:blip>
          <a:stretch>
            <a:fillRect/>
          </a:stretch>
        </p:blipFill>
        <p:spPr>
          <a:xfrm>
            <a:off x="1043025" y="1986125"/>
            <a:ext cx="1679150" cy="1679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53"/>
          <p:cNvSpPr txBox="1"/>
          <p:nvPr/>
        </p:nvSpPr>
        <p:spPr>
          <a:xfrm>
            <a:off x="286975" y="632250"/>
            <a:ext cx="7776600" cy="3879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2"/>
                </a:solidFill>
                <a:latin typeface="Open Sans"/>
                <a:ea typeface="Open Sans"/>
                <a:cs typeface="Open Sans"/>
                <a:sym typeface="Open Sans"/>
              </a:rPr>
              <a:t>En nuestro análisis, evaluamos todas las métricas para la clase 1, que representa el agua potable. Observamos que la Precisión nos indica la proporción de Verdaderos Positivos predichos correctamente, pero no considera los Falsos Negativos. Por otro lado, el Recall nos indica la proporción de Verdaderos Positivos identificados correctamente entre todas las muestras positivas reales. El F1-Score, que es el promedio ponderado de Precisión y Recall, es útil para modelos con datos desbalanceados como el nuestro.</a:t>
            </a:r>
            <a:endParaRPr sz="1200">
              <a:solidFill>
                <a:schemeClr val="dk2"/>
              </a:solidFill>
              <a:latin typeface="Open Sans"/>
              <a:ea typeface="Open Sans"/>
              <a:cs typeface="Open Sans"/>
              <a:sym typeface="Open Sans"/>
            </a:endParaRPr>
          </a:p>
          <a:p>
            <a:pPr indent="0" lvl="0" marL="0" rtl="0" algn="just">
              <a:spcBef>
                <a:spcPts val="0"/>
              </a:spcBef>
              <a:spcAft>
                <a:spcPts val="0"/>
              </a:spcAft>
              <a:buNone/>
            </a:pPr>
            <a:r>
              <a:t/>
            </a:r>
            <a:endParaRPr sz="1200">
              <a:solidFill>
                <a:schemeClr val="dk2"/>
              </a:solidFill>
              <a:latin typeface="Open Sans"/>
              <a:ea typeface="Open Sans"/>
              <a:cs typeface="Open Sans"/>
              <a:sym typeface="Open Sans"/>
            </a:endParaRPr>
          </a:p>
          <a:p>
            <a:pPr indent="0" lvl="0" marL="0" rtl="0" algn="just">
              <a:spcBef>
                <a:spcPts val="0"/>
              </a:spcBef>
              <a:spcAft>
                <a:spcPts val="0"/>
              </a:spcAft>
              <a:buNone/>
            </a:pPr>
            <a:r>
              <a:rPr lang="en" sz="1200">
                <a:solidFill>
                  <a:schemeClr val="dk2"/>
                </a:solidFill>
                <a:latin typeface="Open Sans"/>
                <a:ea typeface="Open Sans"/>
                <a:cs typeface="Open Sans"/>
                <a:sym typeface="Open Sans"/>
              </a:rPr>
              <a:t>La métrica más importante para nosotros es el AUC, que compara la Tasa de Verdaderos Positivos con los Falsos Positivos. Queremos maximizar los Verdaderos Positivos y minimizar los Falsos Positivos. En nuestro análisis, encontramos que tanto LightGBM como Random Forest tienen un buen rendimiento en términos de AUC, con LightGBM obteniendo un 84.8%, ligeramente superior al de Random Forest. Sin embargo, para tomar una decisión final, vamos a automatizar ambos modelos usando GridSearchCV para evaluar cómo se comportan en otros aspectos. Aunque LightGBM tiene una ligera ventaja en AUC, la diferencia es mínima, de alrededor del 1%.</a:t>
            </a:r>
            <a:endParaRPr sz="1200">
              <a:solidFill>
                <a:schemeClr val="dk2"/>
              </a:solidFill>
              <a:latin typeface="Open Sans"/>
              <a:ea typeface="Open Sans"/>
              <a:cs typeface="Open Sans"/>
              <a:sym typeface="Open Sans"/>
            </a:endParaRPr>
          </a:p>
          <a:p>
            <a:pPr indent="0" lvl="0" marL="0" rtl="0" algn="just">
              <a:spcBef>
                <a:spcPts val="0"/>
              </a:spcBef>
              <a:spcAft>
                <a:spcPts val="0"/>
              </a:spcAft>
              <a:buNone/>
            </a:pPr>
            <a:r>
              <a:t/>
            </a:r>
            <a:endParaRPr sz="1200">
              <a:solidFill>
                <a:schemeClr val="dk2"/>
              </a:solidFill>
              <a:latin typeface="Open Sans"/>
              <a:ea typeface="Open Sans"/>
              <a:cs typeface="Open Sans"/>
              <a:sym typeface="Open Sans"/>
            </a:endParaRPr>
          </a:p>
          <a:p>
            <a:pPr indent="0" lvl="0" marL="0" rtl="0" algn="just">
              <a:spcBef>
                <a:spcPts val="0"/>
              </a:spcBef>
              <a:spcAft>
                <a:spcPts val="0"/>
              </a:spcAft>
              <a:buNone/>
            </a:pPr>
            <a:r>
              <a:rPr lang="en" sz="1200">
                <a:solidFill>
                  <a:schemeClr val="dk2"/>
                </a:solidFill>
                <a:latin typeface="Open Sans"/>
                <a:ea typeface="Open Sans"/>
                <a:cs typeface="Open Sans"/>
                <a:sym typeface="Open Sans"/>
              </a:rPr>
              <a:t>Después de analizar todas las métricas importantes para nuestra predicción, y considerando que nuestro objetivo es predecir de manera óptima la clase 1 con la menor cantidad posible de Falsos Positivos y Falsos Negativos, concluimos que los modelos Light GBM y Random Forest son las mejores opciones. Sin embargo, después de la automatización, seleccionaremos uno de ellos para su implementación final.</a:t>
            </a:r>
            <a:endParaRPr sz="1200">
              <a:solidFill>
                <a:schemeClr val="dk2"/>
              </a:solidFill>
              <a:latin typeface="Open Sans"/>
              <a:ea typeface="Open Sans"/>
              <a:cs typeface="Open Sans"/>
              <a:sym typeface="Open Sans"/>
            </a:endParaRPr>
          </a:p>
          <a:p>
            <a:pPr indent="0" lvl="0" marL="0" rtl="0" algn="just">
              <a:spcBef>
                <a:spcPts val="0"/>
              </a:spcBef>
              <a:spcAft>
                <a:spcPts val="0"/>
              </a:spcAft>
              <a:buNone/>
            </a:pPr>
            <a:r>
              <a:t/>
            </a:r>
            <a:endParaRPr sz="1200">
              <a:solidFill>
                <a:schemeClr val="dk2"/>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54"/>
          <p:cNvSpPr txBox="1"/>
          <p:nvPr>
            <p:ph type="title"/>
          </p:nvPr>
        </p:nvSpPr>
        <p:spPr>
          <a:xfrm>
            <a:off x="835438" y="1897975"/>
            <a:ext cx="6129600" cy="1416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sz="4000"/>
              <a:t>Optimizando nuestro modelo</a:t>
            </a:r>
            <a:endParaRPr sz="4000"/>
          </a:p>
        </p:txBody>
      </p:sp>
      <p:sp>
        <p:nvSpPr>
          <p:cNvPr id="1615" name="Google Shape;1615;p154"/>
          <p:cNvSpPr txBox="1"/>
          <p:nvPr>
            <p:ph idx="2" type="title"/>
          </p:nvPr>
        </p:nvSpPr>
        <p:spPr>
          <a:xfrm>
            <a:off x="3014038" y="614250"/>
            <a:ext cx="1772400" cy="1416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6000"/>
              <a:buNone/>
            </a:pPr>
            <a:r>
              <a:rPr lang="en"/>
              <a:t>07</a:t>
            </a:r>
            <a:endParaRPr/>
          </a:p>
        </p:txBody>
      </p:sp>
      <p:pic>
        <p:nvPicPr>
          <p:cNvPr id="1616" name="Google Shape;1616;p154"/>
          <p:cNvPicPr preferRelativeResize="0"/>
          <p:nvPr/>
        </p:nvPicPr>
        <p:blipFill>
          <a:blip r:embed="rId3">
            <a:alphaModFix/>
          </a:blip>
          <a:stretch>
            <a:fillRect/>
          </a:stretch>
        </p:blipFill>
        <p:spPr>
          <a:xfrm>
            <a:off x="5843950" y="2838275"/>
            <a:ext cx="1957850" cy="195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614"/>
                                        </p:tgtEl>
                                        <p:attrNameLst>
                                          <p:attrName>style.visibility</p:attrName>
                                        </p:attrNameLst>
                                      </p:cBhvr>
                                      <p:to>
                                        <p:strVal val="visible"/>
                                      </p:to>
                                    </p:set>
                                    <p:anim calcmode="lin" valueType="num">
                                      <p:cBhvr additive="base">
                                        <p:cTn dur="1000"/>
                                        <p:tgtEl>
                                          <p:spTgt spid="16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55"/>
          <p:cNvSpPr txBox="1"/>
          <p:nvPr/>
        </p:nvSpPr>
        <p:spPr>
          <a:xfrm>
            <a:off x="768225" y="103225"/>
            <a:ext cx="5749500" cy="762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500">
                <a:solidFill>
                  <a:schemeClr val="dk1"/>
                </a:solidFill>
                <a:latin typeface="Open Sans"/>
                <a:ea typeface="Open Sans"/>
                <a:cs typeface="Open Sans"/>
                <a:sym typeface="Open Sans"/>
              </a:rPr>
              <a:t>Optimizando nuestro modelo con Hiperparámetros</a:t>
            </a:r>
            <a:endParaRPr b="1" sz="1500">
              <a:solidFill>
                <a:schemeClr val="dk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1500">
                <a:solidFill>
                  <a:schemeClr val="dk1"/>
                </a:solidFill>
                <a:latin typeface="Open Sans"/>
                <a:ea typeface="Open Sans"/>
                <a:cs typeface="Open Sans"/>
                <a:sym typeface="Open Sans"/>
              </a:rPr>
              <a:t> (Random Forest)</a:t>
            </a:r>
            <a:endParaRPr b="1" sz="1500">
              <a:solidFill>
                <a:schemeClr val="dk1"/>
              </a:solidFill>
              <a:latin typeface="Open Sans"/>
              <a:ea typeface="Open Sans"/>
              <a:cs typeface="Open Sans"/>
              <a:sym typeface="Open Sans"/>
            </a:endParaRPr>
          </a:p>
        </p:txBody>
      </p:sp>
      <p:pic>
        <p:nvPicPr>
          <p:cNvPr id="1622" name="Google Shape;1622;p155"/>
          <p:cNvPicPr preferRelativeResize="0"/>
          <p:nvPr/>
        </p:nvPicPr>
        <p:blipFill>
          <a:blip r:embed="rId3">
            <a:alphaModFix/>
          </a:blip>
          <a:stretch>
            <a:fillRect/>
          </a:stretch>
        </p:blipFill>
        <p:spPr>
          <a:xfrm>
            <a:off x="4748525" y="1041000"/>
            <a:ext cx="3651113" cy="3968975"/>
          </a:xfrm>
          <a:prstGeom prst="rect">
            <a:avLst/>
          </a:prstGeom>
          <a:noFill/>
          <a:ln>
            <a:noFill/>
          </a:ln>
        </p:spPr>
      </p:pic>
      <p:pic>
        <p:nvPicPr>
          <p:cNvPr id="1623" name="Google Shape;1623;p155"/>
          <p:cNvPicPr preferRelativeResize="0"/>
          <p:nvPr/>
        </p:nvPicPr>
        <p:blipFill>
          <a:blip r:embed="rId4">
            <a:alphaModFix/>
          </a:blip>
          <a:stretch>
            <a:fillRect/>
          </a:stretch>
        </p:blipFill>
        <p:spPr>
          <a:xfrm>
            <a:off x="702475" y="927750"/>
            <a:ext cx="3869524" cy="3968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56"/>
          <p:cNvSpPr txBox="1"/>
          <p:nvPr/>
        </p:nvSpPr>
        <p:spPr>
          <a:xfrm>
            <a:off x="2512500" y="293725"/>
            <a:ext cx="64029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 sz="1800">
                <a:solidFill>
                  <a:schemeClr val="dk1"/>
                </a:solidFill>
              </a:rPr>
              <a:t>Optimizando nuestro modelo con Hiperparámetros (LightGBM) - Optimizado</a:t>
            </a:r>
            <a:endParaRPr b="0" i="0" sz="1800" u="none" cap="none" strike="noStrike">
              <a:solidFill>
                <a:schemeClr val="dk1"/>
              </a:solidFill>
              <a:latin typeface="Arial"/>
              <a:ea typeface="Arial"/>
              <a:cs typeface="Arial"/>
              <a:sym typeface="Arial"/>
            </a:endParaRPr>
          </a:p>
        </p:txBody>
      </p:sp>
      <p:pic>
        <p:nvPicPr>
          <p:cNvPr id="1629" name="Google Shape;1629;p156"/>
          <p:cNvPicPr preferRelativeResize="0"/>
          <p:nvPr/>
        </p:nvPicPr>
        <p:blipFill rotWithShape="1">
          <a:blip r:embed="rId3">
            <a:alphaModFix/>
          </a:blip>
          <a:srcRect b="0" l="0" r="6890" t="0"/>
          <a:stretch/>
        </p:blipFill>
        <p:spPr>
          <a:xfrm>
            <a:off x="4959299" y="1340625"/>
            <a:ext cx="3934575" cy="1058300"/>
          </a:xfrm>
          <a:prstGeom prst="rect">
            <a:avLst/>
          </a:prstGeom>
          <a:noFill/>
          <a:ln>
            <a:noFill/>
          </a:ln>
        </p:spPr>
      </p:pic>
      <p:pic>
        <p:nvPicPr>
          <p:cNvPr id="1630" name="Google Shape;1630;p156"/>
          <p:cNvPicPr preferRelativeResize="0"/>
          <p:nvPr/>
        </p:nvPicPr>
        <p:blipFill>
          <a:blip r:embed="rId4">
            <a:alphaModFix/>
          </a:blip>
          <a:stretch>
            <a:fillRect/>
          </a:stretch>
        </p:blipFill>
        <p:spPr>
          <a:xfrm>
            <a:off x="5469525" y="2582200"/>
            <a:ext cx="3072279" cy="2116350"/>
          </a:xfrm>
          <a:prstGeom prst="rect">
            <a:avLst/>
          </a:prstGeom>
          <a:noFill/>
          <a:ln>
            <a:noFill/>
          </a:ln>
        </p:spPr>
      </p:pic>
      <p:sp>
        <p:nvSpPr>
          <p:cNvPr id="1631" name="Google Shape;1631;p156"/>
          <p:cNvSpPr txBox="1"/>
          <p:nvPr/>
        </p:nvSpPr>
        <p:spPr>
          <a:xfrm>
            <a:off x="172325" y="1232950"/>
            <a:ext cx="4651800" cy="36942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Después de optimizar los modelos utilizando Grid Search, se seleccionó el modelo LightGBM. Se logró mejorar la métrica AUC-ROC a 85.33%, lo que indica un buen rendimiento del modelo en la discriminación entre clases. Esta métrica es crucial para evaluar la calidad del agua subterránea, donde identificar correctamente las muestras positivas es esencial.</a:t>
            </a:r>
            <a:endParaRPr sz="1200">
              <a:solidFill>
                <a:schemeClr val="dk2"/>
              </a:solidFill>
              <a:latin typeface="Open Sans"/>
              <a:ea typeface="Open Sans"/>
              <a:cs typeface="Open Sans"/>
              <a:sym typeface="Open Sans"/>
            </a:endParaRPr>
          </a:p>
          <a:p>
            <a:pPr indent="-304800" lvl="0" marL="457200" rtl="0" algn="just">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La métrica AUC-ROC se basa en la tasa de verdaderos positivos y la tasa de falsos positivos. Un valor de 0.851 sugiere que el modelo clasifica correctamente el 85.33% de los casos positivos (agua de buena calidad), lo que indica una buena capacidad para distinguir entre las dos clases.</a:t>
            </a:r>
            <a:endParaRPr sz="1200">
              <a:solidFill>
                <a:schemeClr val="dk2"/>
              </a:solidFill>
              <a:latin typeface="Open Sans"/>
              <a:ea typeface="Open Sans"/>
              <a:cs typeface="Open Sans"/>
              <a:sym typeface="Open Sans"/>
            </a:endParaRPr>
          </a:p>
          <a:p>
            <a:pPr indent="-304800" lvl="0" marL="457200" rtl="0" algn="just">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El modelo seleccionado, LGBMClassifier, es eficaz para predecir la calidad del agua subterránea, lo que sugiere su idoneidad para este contexto. Su capacidad para manejar grandes conjuntos de datos y su eficiencia en el procesamiento temporal pueden contribuir a su selección.</a:t>
            </a:r>
            <a:endParaRPr sz="1200">
              <a:solidFill>
                <a:schemeClr val="dk2"/>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57"/>
          <p:cNvSpPr txBox="1"/>
          <p:nvPr>
            <p:ph type="title"/>
          </p:nvPr>
        </p:nvSpPr>
        <p:spPr>
          <a:xfrm>
            <a:off x="944188" y="1684925"/>
            <a:ext cx="5001600" cy="20319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a:t>Prueba con Instancia</a:t>
            </a:r>
            <a:endParaRPr/>
          </a:p>
        </p:txBody>
      </p:sp>
      <p:pic>
        <p:nvPicPr>
          <p:cNvPr id="1637" name="Google Shape;1637;p157"/>
          <p:cNvPicPr preferRelativeResize="0"/>
          <p:nvPr/>
        </p:nvPicPr>
        <p:blipFill>
          <a:blip r:embed="rId3">
            <a:alphaModFix/>
          </a:blip>
          <a:stretch>
            <a:fillRect/>
          </a:stretch>
        </p:blipFill>
        <p:spPr>
          <a:xfrm>
            <a:off x="5867575" y="1526613"/>
            <a:ext cx="2090250" cy="209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36"/>
                                        </p:tgtEl>
                                        <p:attrNameLst>
                                          <p:attrName>style.visibility</p:attrName>
                                        </p:attrNameLst>
                                      </p:cBhvr>
                                      <p:to>
                                        <p:strVal val="visible"/>
                                      </p:to>
                                    </p:set>
                                    <p:anim calcmode="lin" valueType="num">
                                      <p:cBhvr additive="base">
                                        <p:cTn dur="1000"/>
                                        <p:tgtEl>
                                          <p:spTgt spid="16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7"/>
          <p:cNvSpPr txBox="1"/>
          <p:nvPr/>
        </p:nvSpPr>
        <p:spPr>
          <a:xfrm>
            <a:off x="609300" y="386400"/>
            <a:ext cx="6920400" cy="210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lang="en">
                <a:solidFill>
                  <a:schemeClr val="dk1"/>
                </a:solidFill>
                <a:latin typeface="Open Sans"/>
                <a:ea typeface="Open Sans"/>
                <a:cs typeface="Open Sans"/>
                <a:sym typeface="Open Sans"/>
              </a:rPr>
              <a:t>  </a:t>
            </a:r>
            <a:r>
              <a:rPr b="1" lang="en" sz="1300">
                <a:solidFill>
                  <a:schemeClr val="dk1"/>
                </a:solidFill>
                <a:latin typeface="Open Sans"/>
                <a:ea typeface="Open Sans"/>
                <a:cs typeface="Open Sans"/>
                <a:sym typeface="Open Sans"/>
              </a:rPr>
              <a:t>5</a:t>
            </a:r>
            <a:r>
              <a:rPr b="1" lang="en" sz="1300">
                <a:solidFill>
                  <a:schemeClr val="dk1"/>
                </a:solidFill>
                <a:latin typeface="Open Sans"/>
                <a:ea typeface="Open Sans"/>
                <a:cs typeface="Open Sans"/>
                <a:sym typeface="Open Sans"/>
              </a:rPr>
              <a:t>.    </a:t>
            </a:r>
            <a:r>
              <a:rPr b="1" lang="en" sz="1300">
                <a:solidFill>
                  <a:schemeClr val="dk1"/>
                </a:solidFill>
                <a:latin typeface="Open Sans"/>
                <a:ea typeface="Open Sans"/>
                <a:cs typeface="Open Sans"/>
                <a:sym typeface="Open Sans"/>
              </a:rPr>
              <a:t>Parámetros de Calidad del Agua</a:t>
            </a:r>
            <a:endParaRPr b="1" sz="1300">
              <a:solidFill>
                <a:schemeClr val="dk1"/>
              </a:solidFill>
              <a:latin typeface="Open Sans"/>
              <a:ea typeface="Open Sans"/>
              <a:cs typeface="Open Sans"/>
              <a:sym typeface="Open Sans"/>
            </a:endParaRPr>
          </a:p>
          <a:p>
            <a:pPr indent="0" lvl="0" marL="0" rtl="0" algn="just">
              <a:spcBef>
                <a:spcPts val="0"/>
              </a:spcBef>
              <a:spcAft>
                <a:spcPts val="0"/>
              </a:spcAft>
              <a:buNone/>
            </a:pPr>
            <a:r>
              <a:t/>
            </a:r>
            <a:endParaRPr b="1" sz="1300">
              <a:solidFill>
                <a:srgbClr val="171717"/>
              </a:solidFill>
              <a:latin typeface="Open Sans"/>
              <a:ea typeface="Open Sans"/>
              <a:cs typeface="Open Sans"/>
              <a:sym typeface="Open Sans"/>
            </a:endParaRPr>
          </a:p>
          <a:p>
            <a:pPr indent="0" lvl="0" marL="0" rtl="0" algn="just">
              <a:spcBef>
                <a:spcPts val="0"/>
              </a:spcBef>
              <a:spcAft>
                <a:spcPts val="0"/>
              </a:spcAft>
              <a:buNone/>
            </a:pPr>
            <a:r>
              <a:rPr lang="en" sz="1300">
                <a:solidFill>
                  <a:schemeClr val="dk2"/>
                </a:solidFill>
                <a:latin typeface="Open Sans"/>
                <a:ea typeface="Open Sans"/>
                <a:cs typeface="Open Sans"/>
                <a:sym typeface="Open Sans"/>
              </a:rPr>
              <a:t>Según el ANA (2020), la presencia de ciertas sustancias en el agua puede influir en su calidad, especialmente cuando alcanzan concentraciones que podrían resultar perjudiciales para los organismos (ya sean humanos, plantas o animales) o cuando superan los estándares establecidos para la calidad ambiental.</a:t>
            </a:r>
            <a:endParaRPr sz="1300">
              <a:solidFill>
                <a:schemeClr val="dk2"/>
              </a:solidFill>
              <a:latin typeface="Open Sans"/>
              <a:ea typeface="Open Sans"/>
              <a:cs typeface="Open Sans"/>
              <a:sym typeface="Open Sans"/>
            </a:endParaRPr>
          </a:p>
          <a:p>
            <a:pPr indent="0" lvl="0" marL="0" rtl="0" algn="just">
              <a:spcBef>
                <a:spcPts val="0"/>
              </a:spcBef>
              <a:spcAft>
                <a:spcPts val="0"/>
              </a:spcAft>
              <a:buNone/>
            </a:pPr>
            <a:r>
              <a:rPr lang="en" sz="1300">
                <a:solidFill>
                  <a:schemeClr val="dk2"/>
                </a:solidFill>
                <a:latin typeface="Open Sans"/>
                <a:ea typeface="Open Sans"/>
                <a:cs typeface="Open Sans"/>
                <a:sym typeface="Open Sans"/>
              </a:rPr>
              <a:t> </a:t>
            </a:r>
            <a:endParaRPr sz="1300">
              <a:solidFill>
                <a:schemeClr val="dk2"/>
              </a:solidFill>
              <a:latin typeface="Open Sans"/>
              <a:ea typeface="Open Sans"/>
              <a:cs typeface="Open Sans"/>
              <a:sym typeface="Open Sans"/>
            </a:endParaRPr>
          </a:p>
          <a:p>
            <a:pPr indent="0" lvl="0" marL="0" rtl="0" algn="just">
              <a:spcBef>
                <a:spcPts val="0"/>
              </a:spcBef>
              <a:spcAft>
                <a:spcPts val="0"/>
              </a:spcAft>
              <a:buNone/>
            </a:pPr>
            <a:r>
              <a:rPr lang="en" sz="1300">
                <a:solidFill>
                  <a:schemeClr val="dk2"/>
                </a:solidFill>
                <a:latin typeface="Open Sans"/>
                <a:ea typeface="Open Sans"/>
                <a:cs typeface="Open Sans"/>
                <a:sym typeface="Open Sans"/>
              </a:rPr>
              <a:t>En la siguiente tabla se detallan los parámetros (elementos o compuestos) que figuran en las regulaciones ambientales y que se toman en cuenta al evaluar la calidad del agua.</a:t>
            </a:r>
            <a:endParaRPr sz="1300">
              <a:solidFill>
                <a:schemeClr val="dk2"/>
              </a:solidFill>
              <a:latin typeface="Open Sans"/>
              <a:ea typeface="Open Sans"/>
              <a:cs typeface="Open Sans"/>
              <a:sym typeface="Open Sans"/>
            </a:endParaRPr>
          </a:p>
        </p:txBody>
      </p:sp>
      <p:pic>
        <p:nvPicPr>
          <p:cNvPr id="1079" name="Google Shape;1079;p77"/>
          <p:cNvPicPr preferRelativeResize="0"/>
          <p:nvPr/>
        </p:nvPicPr>
        <p:blipFill>
          <a:blip r:embed="rId3">
            <a:alphaModFix/>
          </a:blip>
          <a:stretch>
            <a:fillRect/>
          </a:stretch>
        </p:blipFill>
        <p:spPr>
          <a:xfrm>
            <a:off x="2319075" y="2558950"/>
            <a:ext cx="3500862" cy="23436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pic>
        <p:nvPicPr>
          <p:cNvPr id="1642" name="Google Shape;1642;p158"/>
          <p:cNvPicPr preferRelativeResize="0"/>
          <p:nvPr/>
        </p:nvPicPr>
        <p:blipFill rotWithShape="1">
          <a:blip r:embed="rId3">
            <a:alphaModFix/>
          </a:blip>
          <a:srcRect b="0" l="0" r="0" t="56472"/>
          <a:stretch/>
        </p:blipFill>
        <p:spPr>
          <a:xfrm>
            <a:off x="4918200" y="1438351"/>
            <a:ext cx="4131400" cy="2106125"/>
          </a:xfrm>
          <a:prstGeom prst="rect">
            <a:avLst/>
          </a:prstGeom>
          <a:noFill/>
          <a:ln>
            <a:noFill/>
          </a:ln>
        </p:spPr>
      </p:pic>
      <p:sp>
        <p:nvSpPr>
          <p:cNvPr id="1643" name="Google Shape;1643;p158"/>
          <p:cNvSpPr txBox="1"/>
          <p:nvPr>
            <p:ph idx="4294967295" type="body"/>
          </p:nvPr>
        </p:nvSpPr>
        <p:spPr>
          <a:xfrm flipH="1">
            <a:off x="1196702" y="4243900"/>
            <a:ext cx="6750600" cy="4155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SzPts val="2000"/>
              <a:buNone/>
            </a:pPr>
            <a:r>
              <a:rPr lang="en" sz="1500"/>
              <a:t>La calidad del agua subterránea es Buena con un 96.9% de confianza.</a:t>
            </a:r>
            <a:endParaRPr sz="1500"/>
          </a:p>
        </p:txBody>
      </p:sp>
      <p:pic>
        <p:nvPicPr>
          <p:cNvPr id="1644" name="Google Shape;1644;p158"/>
          <p:cNvPicPr preferRelativeResize="0"/>
          <p:nvPr/>
        </p:nvPicPr>
        <p:blipFill rotWithShape="1">
          <a:blip r:embed="rId3">
            <a:alphaModFix/>
          </a:blip>
          <a:srcRect b="42416" l="0" r="0" t="0"/>
          <a:stretch/>
        </p:blipFill>
        <p:spPr>
          <a:xfrm>
            <a:off x="557675" y="1178625"/>
            <a:ext cx="4131400" cy="2786250"/>
          </a:xfrm>
          <a:prstGeom prst="rect">
            <a:avLst/>
          </a:prstGeom>
          <a:noFill/>
          <a:ln>
            <a:noFill/>
          </a:ln>
        </p:spPr>
      </p:pic>
      <p:sp>
        <p:nvSpPr>
          <p:cNvPr id="1645" name="Google Shape;1645;p158"/>
          <p:cNvSpPr txBox="1"/>
          <p:nvPr>
            <p:ph idx="4294967295" type="body"/>
          </p:nvPr>
        </p:nvSpPr>
        <p:spPr>
          <a:xfrm flipH="1">
            <a:off x="3817352" y="441800"/>
            <a:ext cx="1509300" cy="523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000"/>
              <a:buNone/>
            </a:pPr>
            <a:r>
              <a:rPr b="1" lang="en" sz="2200"/>
              <a:t>Prueba</a:t>
            </a:r>
            <a:endParaRPr b="1" sz="22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59"/>
          <p:cNvSpPr txBox="1"/>
          <p:nvPr>
            <p:ph type="title"/>
          </p:nvPr>
        </p:nvSpPr>
        <p:spPr>
          <a:xfrm>
            <a:off x="956563" y="2146775"/>
            <a:ext cx="5001600" cy="11082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a:t>Conclusiones</a:t>
            </a:r>
            <a:endParaRPr/>
          </a:p>
        </p:txBody>
      </p:sp>
      <p:pic>
        <p:nvPicPr>
          <p:cNvPr id="1651" name="Google Shape;1651;p159"/>
          <p:cNvPicPr preferRelativeResize="0"/>
          <p:nvPr/>
        </p:nvPicPr>
        <p:blipFill>
          <a:blip r:embed="rId3">
            <a:alphaModFix/>
          </a:blip>
          <a:stretch>
            <a:fillRect/>
          </a:stretch>
        </p:blipFill>
        <p:spPr>
          <a:xfrm>
            <a:off x="6345462" y="1779888"/>
            <a:ext cx="1841964" cy="18419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50"/>
                                        </p:tgtEl>
                                        <p:attrNameLst>
                                          <p:attrName>style.visibility</p:attrName>
                                        </p:attrNameLst>
                                      </p:cBhvr>
                                      <p:to>
                                        <p:strVal val="visible"/>
                                      </p:to>
                                    </p:set>
                                    <p:anim calcmode="lin" valueType="num">
                                      <p:cBhvr additive="base">
                                        <p:cTn dur="1000"/>
                                        <p:tgtEl>
                                          <p:spTgt spid="16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60"/>
          <p:cNvSpPr txBox="1"/>
          <p:nvPr>
            <p:ph idx="1" type="body"/>
          </p:nvPr>
        </p:nvSpPr>
        <p:spPr>
          <a:xfrm flipH="1">
            <a:off x="803921" y="1548507"/>
            <a:ext cx="7536300" cy="1847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000"/>
              <a:buNone/>
            </a:pPr>
            <a:r>
              <a:rPr lang="en" sz="1800"/>
              <a:t>Basándose en el análisis realizado con el modelo LightGBM, se concluye que la calidad del agua subterránea es buena, con un nivel de confianza del 96.9%. Este resultado respalda la efectividad del modelo para predecir la calidad del agua subterránea con precisión. Este hallazgo refuerza la confianza en la calidad y fiabilidad del modelo en la evaluación de la calidad del agua subterránea.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656"/>
                                        </p:tgtEl>
                                        <p:attrNameLst>
                                          <p:attrName>style.visibility</p:attrName>
                                        </p:attrNameLst>
                                      </p:cBhvr>
                                      <p:to>
                                        <p:strVal val="visible"/>
                                      </p:to>
                                    </p:set>
                                    <p:anim calcmode="lin" valueType="num">
                                      <p:cBhvr additive="base">
                                        <p:cTn dur="1000"/>
                                        <p:tgtEl>
                                          <p:spTgt spid="16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61"/>
          <p:cNvSpPr txBox="1"/>
          <p:nvPr>
            <p:ph type="title"/>
          </p:nvPr>
        </p:nvSpPr>
        <p:spPr>
          <a:xfrm>
            <a:off x="956563" y="2146775"/>
            <a:ext cx="5001600" cy="11082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3600"/>
              <a:buNone/>
            </a:pPr>
            <a:r>
              <a:rPr lang="en"/>
              <a:t>GRACIAS</a:t>
            </a:r>
            <a:endParaRPr/>
          </a:p>
        </p:txBody>
      </p:sp>
      <p:pic>
        <p:nvPicPr>
          <p:cNvPr id="1662" name="Google Shape;1662;p161"/>
          <p:cNvPicPr preferRelativeResize="0"/>
          <p:nvPr/>
        </p:nvPicPr>
        <p:blipFill>
          <a:blip r:embed="rId3">
            <a:alphaModFix/>
          </a:blip>
          <a:stretch>
            <a:fillRect/>
          </a:stretch>
        </p:blipFill>
        <p:spPr>
          <a:xfrm>
            <a:off x="5628372" y="1484688"/>
            <a:ext cx="2174125" cy="217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661"/>
                                        </p:tgtEl>
                                        <p:attrNameLst>
                                          <p:attrName>style.visibility</p:attrName>
                                        </p:attrNameLst>
                                      </p:cBhvr>
                                      <p:to>
                                        <p:strVal val="visible"/>
                                      </p:to>
                                    </p:set>
                                    <p:anim calcmode="lin" valueType="num">
                                      <p:cBhvr additive="base">
                                        <p:cTn dur="1000"/>
                                        <p:tgtEl>
                                          <p:spTgt spid="16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tic and Physical Therapy Center XL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